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47B5-C052-49F5-AE99-0830AAC2327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E2FA-6780-4C0E-91C8-04777E05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7E2FA-6780-4C0E-91C8-04777E0568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5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0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8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1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8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0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2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6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4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6D1EA-3EDD-4812-B416-051C2510751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85B4-3BA0-4369-A841-E4339F6ED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5518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3779" y="2678708"/>
            <a:ext cx="7457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BONJOUR MES ENFANTS!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48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075" t="15704" r="25448" b="5849"/>
          <a:stretch/>
        </p:blipFill>
        <p:spPr>
          <a:xfrm>
            <a:off x="4067032" y="1027906"/>
            <a:ext cx="6032311" cy="5377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032" y="491320"/>
            <a:ext cx="677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 выбираете мебель в свою квартиру по объявлениям. </a:t>
            </a:r>
          </a:p>
          <a:p>
            <a:r>
              <a:rPr lang="ru-RU" b="1" dirty="0" smtClean="0"/>
              <a:t>Прочитайте объявления и ответьте на вопросы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72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418" t="18691" r="24440" b="18194"/>
          <a:stretch/>
        </p:blipFill>
        <p:spPr>
          <a:xfrm>
            <a:off x="3780431" y="1255593"/>
            <a:ext cx="7165074" cy="5173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3261" y="559558"/>
            <a:ext cx="658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ищете место отдыха на 6 человек.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530" t="20881" r="25112" b="23171"/>
          <a:stretch/>
        </p:blipFill>
        <p:spPr>
          <a:xfrm>
            <a:off x="3862315" y="1365347"/>
            <a:ext cx="7615451" cy="4953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2316" y="682388"/>
            <a:ext cx="721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это письмо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ответьте на вопросы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740" t="17297" r="26007" b="9233"/>
          <a:stretch/>
        </p:blipFill>
        <p:spPr>
          <a:xfrm>
            <a:off x="4135272" y="1282890"/>
            <a:ext cx="6005015" cy="5036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7725" y="805218"/>
            <a:ext cx="592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письменная часть на выбор: 1 или 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963" t="28846" r="27350" b="20781"/>
          <a:stretch/>
        </p:blipFill>
        <p:spPr>
          <a:xfrm>
            <a:off x="3957852" y="2169994"/>
            <a:ext cx="6769290" cy="4020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852" y="887104"/>
            <a:ext cx="6503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Говорение на выбор: 1 или 2 или 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0850" y="2708027"/>
            <a:ext cx="483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BONNE CHANCE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15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86" y="0"/>
            <a:ext cx="1155801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1093" y="1690688"/>
            <a:ext cx="50345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ПРОВЕРЯЕМ ЗАДАНИЯ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06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26" y="0"/>
            <a:ext cx="11404201" cy="676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9421" y="779630"/>
            <a:ext cx="357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ошибку и исправьте её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316" y="2828836"/>
            <a:ext cx="6660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EXERCICE 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EXERCICE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étourdiment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violemment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impoliment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patiemment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infiniment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plaisamment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Quinzièmement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censément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gentiment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incongrûment [incongrument]</a:t>
            </a:r>
          </a:p>
        </p:txBody>
      </p:sp>
    </p:spTree>
    <p:extLst>
      <p:ext uri="{BB962C8B-B14F-4D97-AF65-F5344CB8AC3E}">
        <p14:creationId xmlns:p14="http://schemas.microsoft.com/office/powerpoint/2010/main" val="202401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40990" y="1618924"/>
            <a:ext cx="31389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EXERCICE 6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aisé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bref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Censé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démesuré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dense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léger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momentané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passionné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précis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profond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5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7911" y="2967335"/>
            <a:ext cx="55955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Aujourd´hui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Mardi, le 20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avril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49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5660" y="0"/>
            <a:ext cx="11404201" cy="6766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3731" t="14311" r="23769" b="9432"/>
          <a:stretch/>
        </p:blipFill>
        <p:spPr>
          <a:xfrm>
            <a:off x="3861407" y="946878"/>
            <a:ext cx="6633721" cy="5417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1408" y="2272441"/>
            <a:ext cx="21299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и запишите встречи в лист агента напротив времени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09_DELF A1 Examen2 P7_9 Ex1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4517" y="429724"/>
            <a:ext cx="609600" cy="6096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1154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5633" t="25461" r="23993" b="44077"/>
          <a:stretch/>
        </p:blipFill>
        <p:spPr>
          <a:xfrm>
            <a:off x="2877994" y="2249784"/>
            <a:ext cx="8475806" cy="2881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7851" y="1027906"/>
            <a:ext cx="9019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 телефонный разговор и ответьте на вопросы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11_DELF A1 Examen2 P7_9 Ex2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399" y="5131558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02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4851" t="53932" r="24776" b="11623"/>
          <a:stretch/>
        </p:blipFill>
        <p:spPr>
          <a:xfrm>
            <a:off x="2690268" y="1951632"/>
            <a:ext cx="8555489" cy="3289110"/>
          </a:xfrm>
          <a:prstGeom prst="rect">
            <a:avLst/>
          </a:prstGeom>
        </p:spPr>
      </p:pic>
      <p:pic>
        <p:nvPicPr>
          <p:cNvPr id="6" name="13_DELF A1 Examen2 P7_9 Ex3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4201" y="723106"/>
            <a:ext cx="609600" cy="6096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4051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3899" y="0"/>
            <a:ext cx="11404201" cy="6766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4627" t="24863" r="25000" b="9632"/>
          <a:stretch/>
        </p:blipFill>
        <p:spPr>
          <a:xfrm>
            <a:off x="4094327" y="1690688"/>
            <a:ext cx="4653887" cy="3402508"/>
          </a:xfrm>
          <a:prstGeom prst="rect">
            <a:avLst/>
          </a:prstGeom>
        </p:spPr>
      </p:pic>
      <p:pic>
        <p:nvPicPr>
          <p:cNvPr id="5" name="15_DELF A1 Examen2 P7_9 Ex4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5711" y="65150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5121" y="514066"/>
            <a:ext cx="1959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картинок, но только 5 ситуаций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25075" t="47362" r="24888" b="25361"/>
          <a:stretch/>
        </p:blipFill>
        <p:spPr>
          <a:xfrm>
            <a:off x="4135271" y="5004949"/>
            <a:ext cx="4612943" cy="14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160</Words>
  <Application>Microsoft Office PowerPoint</Application>
  <PresentationFormat>Широкоэкранный</PresentationFormat>
  <Paragraphs>43</Paragraphs>
  <Slides>15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Belkinostrov</dc:creator>
  <cp:lastModifiedBy>Belkinostrov</cp:lastModifiedBy>
  <cp:revision>14</cp:revision>
  <dcterms:created xsi:type="dcterms:W3CDTF">2020-04-16T08:18:50Z</dcterms:created>
  <dcterms:modified xsi:type="dcterms:W3CDTF">2020-04-21T08:10:23Z</dcterms:modified>
</cp:coreProperties>
</file>