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Alex Sh.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2800" dirty="0" smtClean="0"/>
              <a:t>My superhero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batman</a:t>
            </a:r>
            <a:endParaRPr lang="ru-RU" sz="4000" dirty="0"/>
          </a:p>
        </p:txBody>
      </p:sp>
      <p:pic>
        <p:nvPicPr>
          <p:cNvPr id="4" name="Picture 2" descr="D:\Users\26968\Documents\DE 1\batman-justice-league-ca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0668"/>
            <a:ext cx="291632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86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My Superhero </a:t>
            </a:r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Batman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D:\Users\26968\Documents\DE 1\Batma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456384" cy="4007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427984" y="1513594"/>
            <a:ext cx="4320480" cy="394978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Batman is a famous superhero. His real name is Bruce Wayne and he is very rich. </a:t>
            </a:r>
          </a:p>
          <a:p>
            <a:r>
              <a:rPr lang="en-US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Batman is very strong and clever. He helps good people in his city. His cloak helps him to fly!</a:t>
            </a:r>
            <a:endParaRPr lang="ru-RU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5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My Superhero </a:t>
            </a:r>
            <a:r>
              <a:rPr lang="en-US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Batman</a:t>
            </a:r>
            <a:endParaRPr lang="ru-RU" dirty="0"/>
          </a:p>
        </p:txBody>
      </p:sp>
      <p:pic>
        <p:nvPicPr>
          <p:cNvPr id="2050" name="Picture 2" descr="D:\Users\26968\Documents\DE 1\Batman-vs.-Jo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28">
            <a:off x="3375474" y="2222057"/>
            <a:ext cx="5397717" cy="2666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 4"/>
          <p:cNvSpPr/>
          <p:nvPr/>
        </p:nvSpPr>
        <p:spPr>
          <a:xfrm>
            <a:off x="251520" y="1268760"/>
            <a:ext cx="3672408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 this picture Batman is wearing his black costume and </a:t>
            </a:r>
            <a:r>
              <a:rPr lang="en-US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his bat </a:t>
            </a:r>
            <a:r>
              <a:rPr lang="en-US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mask. He’s 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fighting Joker, because Joker hates good people</a:t>
            </a:r>
            <a:endParaRPr lang="ru-RU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6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</TotalTime>
  <Words>73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Горизонт</vt:lpstr>
      <vt:lpstr>My superhero batman</vt:lpstr>
      <vt:lpstr>My Superhero  Batman</vt:lpstr>
      <vt:lpstr>My Superhero  Batman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super hero batman</dc:title>
  <dc:creator>Шереметьев Александр В.</dc:creator>
  <cp:lastModifiedBy>Александр В. Шереметьев</cp:lastModifiedBy>
  <cp:revision>9</cp:revision>
  <dcterms:created xsi:type="dcterms:W3CDTF">2015-12-21T06:11:00Z</dcterms:created>
  <dcterms:modified xsi:type="dcterms:W3CDTF">2016-03-18T04:14:51Z</dcterms:modified>
</cp:coreProperties>
</file>