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5/17/2021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rcRect t="7006" r="56850" b="37898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8888</dc:creator>
  <cp:lastModifiedBy>8888</cp:lastModifiedBy>
  <cp:revision>1</cp:revision>
  <dcterms:created xsi:type="dcterms:W3CDTF">2021-05-17T08:18:29Z</dcterms:created>
  <dcterms:modified xsi:type="dcterms:W3CDTF">2021-05-17T08:18:49Z</dcterms:modified>
</cp:coreProperties>
</file>