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6063A-685F-4D45-84B4-D64F4F354F0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46B3-AA1D-4A77-B71C-62F447646162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13151"/>
            <a:ext cx="9144000" cy="7014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Фазы митоза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1458" y="1014608"/>
            <a:ext cx="10446706" cy="541124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1675" y="1705610"/>
          <a:ext cx="11170920" cy="4719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385"/>
                <a:gridCol w="9233535"/>
              </a:tblGrid>
              <a:tr h="585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фазы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Происходящие процессы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24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Профаза</a:t>
                      </a:r>
                      <a:endParaRPr lang="ru-RU" sz="3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ядре молекулы ДНК укорачиваются и скручиваются , образуя компактные хромосомы.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Ядерная оболочка распадается.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Хромосомы неупорядоченно располагаются в цитоплазме. 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Начинает формироваться веретено деления, часть нитей которого прикрепляется к центромерам хромосом.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86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Метафаза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Хромосомы располагаются на экваторе клетки, образуя метафазную пластинку.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Хроматиды соединены в области первичной перетяжки с нитями веретена деления.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98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Анафаза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Каждая хромосома, состоящая из двух хроматид, разделяется на две идентичные дочерние хромосомы.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Дочерние хромосомы растягиваются нитями веретена деления к полюсам клетки.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 каждого полюса оказывается одинаковый генетический материал.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80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effectLst/>
                        </a:rPr>
                        <a:t>Телофаза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Хромосомы раскручиваются.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Вокруг хромосом начинают формироваться ядерные оболочки.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ядрах появляются ядрышки.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Нити веретена деления разрушаются.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</Words>
  <Application>WPS Presentation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Times New Roman</vt:lpstr>
      <vt:lpstr>Calibri Light</vt:lpstr>
      <vt:lpstr>Microsoft YaHei</vt:lpstr>
      <vt:lpstr>Arial Unicode MS</vt:lpstr>
      <vt:lpstr>Тема Office</vt:lpstr>
      <vt:lpstr>Фазы митоза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Фазы митоза</dc:title>
  <dc:creator>Татьяна Ю. Паршенкова</dc:creator>
  <cp:lastModifiedBy>Дмитро</cp:lastModifiedBy>
  <cp:revision>2</cp:revision>
  <dcterms:created xsi:type="dcterms:W3CDTF">2021-10-26T01:04:00Z</dcterms:created>
  <dcterms:modified xsi:type="dcterms:W3CDTF">2021-10-26T15:11:51Z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F70DAD9260174E4A8A3EB03724813AA0</vt:lpwstr>
  </property>
  <property fmtid="{D5CDD505-2E9C-101B-9397-08002B2CF9AE}" pid="3" name="KSOProductBuildVer">
    <vt:lpwstr>1049-11.2.0.10323</vt:lpwstr>
  </property>
</Properties>
</file>