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18"/>
  </p:notesMasterIdLst>
  <p:sldIdLst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5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6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A6219-D470-4CB8-BE25-B0C07AC2342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F8D19-ACAD-4538-A5A9-3DAF562F7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42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6F8FF0-6FB1-45AB-943B-E53E6D7FE150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970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6F8FF0-6FB1-45AB-943B-E53E6D7FE150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51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651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34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402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578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9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505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262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826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160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5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2209906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68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7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594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08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8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623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66" y="731625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09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F7E2BB-18C7-459E-9795-38FAC3C4DF12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42351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828BA11-C9AC-4373-A86C-B52F86183F20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22665001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117B-8EE7-4D36-A625-7BEB289F2F6E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939915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647B7-B476-44E9-BFB4-FD16FED40C9B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15911674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0515-F5A8-4827-8CCF-AF9B35F92539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30533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C147-C6A4-4C60-B17A-924E2B282FDB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17258652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7D27-71A7-47EB-85A9-7715F56E1BEC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4811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2CE0E7-A8DB-4C45-9AFB-747E81CD88AB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345313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0FDEC2-1DAC-4607-AD12-FDF33FCBC6F9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8609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3EF52-68E5-4486-8DF9-C1D8E3F1927B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686066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FEFAC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3D1C5-C7B9-4411-9FF4-9379CC67C35F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 dirty="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88284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1700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8703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8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0868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329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67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920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5348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5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28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5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180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5613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243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0802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1076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83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5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5377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547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4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9198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779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52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50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52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9381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3370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5235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634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730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82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5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490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030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586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4538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865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51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0374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51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772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6128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46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1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306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52" y="6172306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306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59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EFAC9"/>
              </a:solidFill>
              <a:latin typeface="Times New Roman" pitchFamily="18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EFAC9"/>
              </a:solidFill>
              <a:latin typeface="Times New Roman" pitchFamily="18" charset="0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596D5A-B9A1-4A76-B111-E41E395BC7B2}" type="slidenum">
              <a:rPr lang="ru-RU" smtClean="0">
                <a:solidFill>
                  <a:srgbClr val="FEFAC9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dirty="0">
              <a:solidFill>
                <a:srgbClr val="FEFAC9"/>
              </a:solidFill>
              <a:latin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697509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split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85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4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26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D702C-CF6D-4A0D-8E54-0E3BB2B080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3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965E9-CF57-4812-805A-065F374BAB1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512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4" y="3768629"/>
            <a:ext cx="4377279" cy="308948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9" y="692696"/>
            <a:ext cx="4378448" cy="3111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110" y="607003"/>
            <a:ext cx="4717416" cy="318214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805" y="3737968"/>
            <a:ext cx="4527569" cy="3120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7" y="0"/>
            <a:ext cx="8388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думаете, какова тема сегодняшнего урока? </a:t>
            </a:r>
          </a:p>
          <a:p>
            <a:endParaRPr lang="ru-RU" sz="2800" b="1" dirty="0">
              <a:solidFill>
                <a:srgbClr val="0070C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35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72" name="Picture 16" descr="profil_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620713"/>
            <a:ext cx="4103687" cy="5184775"/>
          </a:xfrm>
          <a:noFill/>
          <a:ln/>
        </p:spPr>
      </p:pic>
      <p:sp>
        <p:nvSpPr>
          <p:cNvPr id="45066" name="Rectangle 10"/>
          <p:cNvSpPr>
            <a:spLocks noGrp="1" noChangeArrowheads="1"/>
          </p:cNvSpPr>
          <p:nvPr>
            <p:ph sz="half" idx="2"/>
          </p:nvPr>
        </p:nvSpPr>
        <p:spPr>
          <a:xfrm>
            <a:off x="250825" y="765175"/>
            <a:ext cx="4321175" cy="532765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Почвенный профиль – </a:t>
            </a:r>
            <a:r>
              <a:rPr lang="ru-RU" sz="3600" dirty="0">
                <a:solidFill>
                  <a:srgbClr val="FFFFFF"/>
                </a:solidFill>
                <a:latin typeface="Arial Black" pitchFamily="34" charset="0"/>
              </a:rPr>
              <a:t>вертикальный разрез почвы от поверхности до материнской породы.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100091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"/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6" grpId="0" build="p"/>
      <p:bldP spid="45066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Прочитать текст учебника на стр.15-18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Ответить на вопросы в Онлайн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18507"/>
            <a:ext cx="3652096" cy="260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https://www.maestrillo.net/wp-content/uploads/2018/07/2-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918507"/>
            <a:ext cx="3907743" cy="260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329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836712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Тема урока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anose="02020603050405020304" pitchFamily="18" charset="0"/>
              </a:rPr>
              <a:t>Почвы,   их  состав и структура</a:t>
            </a:r>
            <a:endParaRPr lang="ru-RU" sz="5400" dirty="0">
              <a:solidFill>
                <a:srgbClr val="FFFF00"/>
              </a:solidFill>
              <a:latin typeface="Times New Roman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58713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5"/>
          <p:cNvSpPr>
            <a:spLocks noChangeArrowheads="1"/>
          </p:cNvSpPr>
          <p:nvPr/>
        </p:nvSpPr>
        <p:spPr bwMode="auto">
          <a:xfrm>
            <a:off x="1518099" y="3851379"/>
            <a:ext cx="6322219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k-KZ" altLang="ru-RU" i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kk-KZ" altLang="ru-RU" sz="2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620688"/>
            <a:ext cx="8640960" cy="44012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узнаете, что такое почва и ее виды.</a:t>
            </a:r>
          </a:p>
          <a:p>
            <a:endParaRPr lang="kk-KZ" sz="4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Узнаете, что создал науку о почвах  В.В.Докучаев.</a:t>
            </a:r>
          </a:p>
          <a:p>
            <a:endParaRPr lang="kk-KZ" sz="4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Узнаете виды почв.</a:t>
            </a:r>
          </a:p>
          <a:p>
            <a:endParaRPr lang="ru-RU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58989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Почва — это рыхлый поверхностный слой суши, обладающий  плодородием</a:t>
            </a:r>
            <a:endParaRPr lang="ru-RU" sz="3200" dirty="0"/>
          </a:p>
        </p:txBody>
      </p:sp>
      <p:pic>
        <p:nvPicPr>
          <p:cNvPr id="4" name="Picture 2" descr="0118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856780" cy="35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2924944"/>
            <a:ext cx="3816424" cy="20882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Гумус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плодородный слой почвы, содержащий питательные вещества.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22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158402" y="182660"/>
            <a:ext cx="8841581" cy="6372225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ПОЧВА 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самый поверхностный слой суши земного шара, возникший в результате изменения горных пород под воздействием живых и мертвых организмов (растительности, животных, микроорганизмов), солнечного тепла и атмосферных осадков.</a:t>
            </a:r>
          </a:p>
          <a:p>
            <a:pPr>
              <a:buNone/>
            </a:pPr>
            <a:r>
              <a:rPr lang="kk-KZ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3" name="Picture 2" descr="Картинки по запрос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478" y="2216768"/>
            <a:ext cx="6541477" cy="437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67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43182"/>
            <a:ext cx="8229600" cy="345281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Плодородие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это способность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обеспечивать растения необходимым набором и количеством питательных веществ, водой, воздухом.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85795"/>
            <a:ext cx="7772400" cy="915014"/>
          </a:xfrm>
          <a:solidFill>
            <a:srgbClr val="FFFFFF"/>
          </a:solidFill>
        </p:spPr>
        <p:txBody>
          <a:bodyPr/>
          <a:lstStyle/>
          <a:p>
            <a:r>
              <a:rPr lang="ru-RU" sz="4000" b="1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Основное свойство почвы</a:t>
            </a:r>
          </a:p>
        </p:txBody>
      </p:sp>
    </p:spTree>
    <p:extLst>
      <p:ext uri="{BB962C8B-B14F-4D97-AF65-F5344CB8AC3E}">
        <p14:creationId xmlns:p14="http://schemas.microsoft.com/office/powerpoint/2010/main" val="610254711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  <p:bldP spid="43011" grpId="1" build="p"/>
      <p:bldP spid="43010" grpId="0" animBg="1"/>
      <p:bldP spid="430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764704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FFFF"/>
                </a:solidFill>
              </a:rPr>
              <a:t>Докучаев </a:t>
            </a:r>
            <a:r>
              <a:rPr lang="ru-RU" sz="4000" b="1" dirty="0">
                <a:solidFill>
                  <a:srgbClr val="FFFFFF"/>
                </a:solidFill>
              </a:rPr>
              <a:t>Василий Васильевич</a:t>
            </a:r>
            <a:br>
              <a:rPr lang="ru-RU" sz="4000" b="1" dirty="0">
                <a:solidFill>
                  <a:srgbClr val="FFFFFF"/>
                </a:solidFill>
              </a:rPr>
            </a:br>
            <a:r>
              <a:rPr lang="ru-RU" sz="4000" b="1" dirty="0">
                <a:solidFill>
                  <a:srgbClr val="FFFFFF"/>
                </a:solidFill>
              </a:rPr>
              <a:t>(1846-1903)</a:t>
            </a:r>
            <a:br>
              <a:rPr lang="ru-RU" sz="4000" b="1" dirty="0">
                <a:solidFill>
                  <a:srgbClr val="FFFFFF"/>
                </a:solidFill>
              </a:rPr>
            </a:br>
            <a:endParaRPr lang="ru-RU" sz="4000" b="1" dirty="0">
              <a:solidFill>
                <a:srgbClr val="FFFFFF"/>
              </a:solidFill>
            </a:endParaRPr>
          </a:p>
        </p:txBody>
      </p:sp>
      <p:pic>
        <p:nvPicPr>
          <p:cNvPr id="16392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627188"/>
            <a:ext cx="3455987" cy="4394200"/>
          </a:xfrm>
          <a:noFill/>
          <a:ln/>
        </p:spPr>
      </p:pic>
      <p:sp>
        <p:nvSpPr>
          <p:cNvPr id="1639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427984" y="1600200"/>
            <a:ext cx="4392488" cy="4495800"/>
          </a:xfrm>
        </p:spPr>
        <p:txBody>
          <a:bodyPr/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Основатель науки «Почвоведение»;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Впервые доказал, что почва – это не горная порода, а особое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естественно-историческое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тело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Дал определение почвы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Создал учение о зональности почвы, растительности и животного мира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655435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90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3658" y="188641"/>
            <a:ext cx="6665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Почвообразующие </a:t>
            </a: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факторы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648" y="764794"/>
            <a:ext cx="1797351" cy="17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5887" y="836712"/>
            <a:ext cx="183620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5868" y="836712"/>
            <a:ext cx="181330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35912" y="2996952"/>
            <a:ext cx="1813303" cy="171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85691" y="2996952"/>
            <a:ext cx="1761641" cy="171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85691" y="5013176"/>
            <a:ext cx="176164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3943" y="5013266"/>
            <a:ext cx="1728193" cy="156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132" y="4713363"/>
            <a:ext cx="1889038" cy="186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545930" y="2996952"/>
            <a:ext cx="1896133" cy="171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7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8136904" cy="4752528"/>
          </a:xfrm>
        </p:spPr>
        <p:txBody>
          <a:bodyPr/>
          <a:lstStyle/>
          <a:p>
            <a:r>
              <a:rPr lang="ru-RU" dirty="0" smtClean="0">
                <a:cs typeface="Times New Roman" pitchFamily="18" charset="0"/>
              </a:rPr>
              <a:t>Образование почвы происходило в течение длительного времени,</a:t>
            </a:r>
            <a:r>
              <a:rPr lang="ru-RU" dirty="0" smtClean="0"/>
              <a:t> </a:t>
            </a:r>
          </a:p>
          <a:p>
            <a:r>
              <a:rPr lang="ru-RU" dirty="0" smtClean="0"/>
              <a:t>за 100 лет образуется слой почвы всего </a:t>
            </a:r>
          </a:p>
          <a:p>
            <a:r>
              <a:rPr lang="ru-RU" dirty="0" smtClean="0"/>
              <a:t>от 0,5 см до 2 см.</a:t>
            </a:r>
            <a:r>
              <a:rPr lang="ru-RU" dirty="0" smtClean="0">
                <a:cs typeface="Times New Roman" pitchFamily="18" charset="0"/>
              </a:rPr>
              <a:t> </a:t>
            </a:r>
          </a:p>
          <a:p>
            <a:r>
              <a:rPr lang="ru-RU" dirty="0" smtClean="0"/>
              <a:t>Процесс образования -это </a:t>
            </a:r>
            <a:r>
              <a:rPr lang="ru-RU" dirty="0" smtClean="0">
                <a:cs typeface="Times New Roman" pitchFamily="18" charset="0"/>
              </a:rPr>
              <a:t>взаимодействия материнской породы, растений, животных, микроорганизмов, климата и рельефа.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57200" y="404665"/>
            <a:ext cx="8229600" cy="864095"/>
          </a:xfrm>
        </p:spPr>
        <p:txBody>
          <a:bodyPr/>
          <a:lstStyle/>
          <a:p>
            <a:r>
              <a:rPr lang="ru-RU" dirty="0" smtClean="0"/>
              <a:t>Образование почвы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811327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</Words>
  <Application>Microsoft Office PowerPoint</Application>
  <PresentationFormat>Экран (4:3)</PresentationFormat>
  <Paragraphs>32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Тема Office</vt:lpstr>
      <vt:lpstr>Воздушный поток</vt:lpstr>
      <vt:lpstr>3_Бумажная</vt:lpstr>
      <vt:lpstr>1_Тема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Почва — это рыхлый поверхностный слой суши, обладающий  плодородием</vt:lpstr>
      <vt:lpstr>Презентация PowerPoint</vt:lpstr>
      <vt:lpstr>Основное свойство почвы</vt:lpstr>
      <vt:lpstr>Докучаев Василий Васильевич (1846-1903) </vt:lpstr>
      <vt:lpstr>Презентация PowerPoint</vt:lpstr>
      <vt:lpstr>Образование почвы</vt:lpstr>
      <vt:lpstr>Презентация PowerPoint</vt:lpstr>
      <vt:lpstr>Домашнее 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Image&amp;Matros™</cp:lastModifiedBy>
  <cp:revision>1</cp:revision>
  <dcterms:created xsi:type="dcterms:W3CDTF">2021-01-14T05:58:30Z</dcterms:created>
  <dcterms:modified xsi:type="dcterms:W3CDTF">2021-01-14T06:06:55Z</dcterms:modified>
</cp:coreProperties>
</file>