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74" r:id="rId5"/>
    <p:sldId id="276" r:id="rId6"/>
    <p:sldId id="27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8400" y="6172200"/>
            <a:ext cx="6705600" cy="685800"/>
          </a:xfrm>
        </p:spPr>
        <p:txBody>
          <a:bodyPr/>
          <a:lstStyle/>
          <a:p>
            <a:r>
              <a:rPr lang="ru-RU" dirty="0" smtClean="0"/>
              <a:t>Органная музыка</a:t>
            </a:r>
          </a:p>
          <a:p>
            <a:endParaRPr lang="ru-RU" dirty="0"/>
          </a:p>
        </p:txBody>
      </p:sp>
      <p:pic>
        <p:nvPicPr>
          <p:cNvPr id="32770" name="Picture 2" descr="http://boomla.nl/pub/media.php?hash=MzEzNjI2X2UyZWI0ZjQzYWRiYTUwOTRjN2JkMzc2ODI4NjA0NjFjZTk3MzZlNzZfNjIweA=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352928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Орга́нная</a:t>
            </a:r>
            <a:r>
              <a:rPr lang="ru-RU" b="1" dirty="0" smtClean="0"/>
              <a:t> </a:t>
            </a:r>
            <a:r>
              <a:rPr lang="ru-RU" b="1" dirty="0" err="1" smtClean="0"/>
              <a:t>му́зыка</a:t>
            </a:r>
            <a:r>
              <a:rPr lang="ru-RU" dirty="0" smtClean="0"/>
              <a:t> (англ. </a:t>
            </a:r>
            <a:r>
              <a:rPr lang="ru-RU" i="1" dirty="0" err="1" smtClean="0"/>
              <a:t>Organ</a:t>
            </a:r>
            <a:r>
              <a:rPr lang="ru-RU" i="1" dirty="0" smtClean="0"/>
              <a:t> </a:t>
            </a:r>
            <a:r>
              <a:rPr lang="ru-RU" i="1" dirty="0" err="1" smtClean="0"/>
              <a:t>repertoire</a:t>
            </a:r>
            <a:r>
              <a:rPr lang="ru-RU" dirty="0" smtClean="0"/>
              <a:t>, фр. </a:t>
            </a:r>
            <a:r>
              <a:rPr lang="ru-RU" i="1" dirty="0" err="1" smtClean="0"/>
              <a:t>Musique</a:t>
            </a:r>
            <a:r>
              <a:rPr lang="ru-RU" i="1" dirty="0" smtClean="0"/>
              <a:t> </a:t>
            </a:r>
            <a:r>
              <a:rPr lang="ru-RU" i="1" dirty="0" err="1" smtClean="0"/>
              <a:t>d'orgue</a:t>
            </a:r>
            <a:r>
              <a:rPr lang="ru-RU" dirty="0" smtClean="0"/>
              <a:t>, нем. </a:t>
            </a:r>
            <a:r>
              <a:rPr lang="ru-RU" i="1" dirty="0" err="1" smtClean="0"/>
              <a:t>Orgelmusik</a:t>
            </a:r>
            <a:r>
              <a:rPr lang="ru-RU" dirty="0" smtClean="0"/>
              <a:t>) — музыка, предназначенная для исполнения на органе соло или в сопровождении каких-либо других музыкальных инструментов.</a:t>
            </a:r>
          </a:p>
          <a:p>
            <a:r>
              <a:rPr lang="ru-RU" dirty="0" smtClean="0"/>
              <a:t>Поскольку духовой орган, этот общепризнанный «король инструментов», является одним из древнейших музыкальных инструментов во всей истории мировой культуры , то количество произведений, написанных для него, превышает таковое для любого другого музыкального инструмента.</a:t>
            </a:r>
          </a:p>
          <a:p>
            <a:r>
              <a:rPr lang="ru-RU" dirty="0" smtClean="0"/>
              <a:t>Репертуарное богатство органной музыки объясняется ещё и тем важным обстоятельством, что на протяжении многих столетий орган являлся основным (а часто и единственным) музыкальным инструментом, который весьма активно использовался в церковно-богослужебной практике почти всех стран Западной Европы и Северной Америки.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Композиторы, сочинявшие органную музык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3600400" cy="506916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Иоганн Себастьян Бах</a:t>
            </a:r>
          </a:p>
          <a:p>
            <a:r>
              <a:rPr lang="ru-RU" dirty="0" err="1" smtClean="0"/>
              <a:t>Боэльман</a:t>
            </a:r>
            <a:endParaRPr lang="ru-RU" dirty="0" smtClean="0"/>
          </a:p>
          <a:p>
            <a:r>
              <a:rPr lang="ru-RU" dirty="0" err="1" smtClean="0"/>
              <a:t>Иоганнес</a:t>
            </a:r>
            <a:r>
              <a:rPr lang="ru-RU" dirty="0" smtClean="0"/>
              <a:t> Брамс</a:t>
            </a:r>
          </a:p>
          <a:p>
            <a:r>
              <a:rPr lang="ru-RU" dirty="0" err="1" smtClean="0"/>
              <a:t>Франтишек</a:t>
            </a:r>
            <a:r>
              <a:rPr lang="ru-RU" dirty="0" smtClean="0"/>
              <a:t> </a:t>
            </a:r>
            <a:r>
              <a:rPr lang="ru-RU" dirty="0" err="1" smtClean="0"/>
              <a:t>Брикси</a:t>
            </a:r>
            <a:endParaRPr lang="ru-RU" dirty="0" smtClean="0"/>
          </a:p>
          <a:p>
            <a:r>
              <a:rPr lang="ru-RU" dirty="0" smtClean="0"/>
              <a:t>Антон </a:t>
            </a:r>
            <a:r>
              <a:rPr lang="ru-RU" dirty="0" err="1" smtClean="0"/>
              <a:t>Брукнер</a:t>
            </a:r>
            <a:endParaRPr lang="ru-RU" dirty="0" smtClean="0"/>
          </a:p>
          <a:p>
            <a:r>
              <a:rPr lang="ru-RU" dirty="0" smtClean="0"/>
              <a:t>Дитрих </a:t>
            </a:r>
            <a:r>
              <a:rPr lang="ru-RU" dirty="0" err="1" smtClean="0"/>
              <a:t>Букстехуде</a:t>
            </a:r>
            <a:endParaRPr lang="ru-RU" dirty="0" smtClean="0"/>
          </a:p>
          <a:p>
            <a:r>
              <a:rPr lang="ru-RU" dirty="0" smtClean="0"/>
              <a:t>Матиас </a:t>
            </a:r>
            <a:r>
              <a:rPr lang="ru-RU" dirty="0" err="1" smtClean="0"/>
              <a:t>Векман</a:t>
            </a:r>
            <a:endParaRPr lang="ru-RU" dirty="0" smtClean="0"/>
          </a:p>
          <a:p>
            <a:r>
              <a:rPr lang="ru-RU" dirty="0" smtClean="0"/>
              <a:t>Луи </a:t>
            </a:r>
            <a:r>
              <a:rPr lang="ru-RU" dirty="0" err="1" smtClean="0"/>
              <a:t>Вьерн</a:t>
            </a:r>
            <a:endParaRPr lang="ru-RU" dirty="0" smtClean="0"/>
          </a:p>
          <a:p>
            <a:r>
              <a:rPr lang="ru-RU" dirty="0" smtClean="0"/>
              <a:t>Шарль Мари </a:t>
            </a:r>
            <a:r>
              <a:rPr lang="ru-RU" dirty="0" err="1" smtClean="0"/>
              <a:t>Видор</a:t>
            </a:r>
            <a:endParaRPr lang="ru-RU" dirty="0" smtClean="0"/>
          </a:p>
          <a:p>
            <a:r>
              <a:rPr lang="ru-RU" dirty="0" smtClean="0"/>
              <a:t>Георг Фридрих Гендель</a:t>
            </a:r>
          </a:p>
          <a:p>
            <a:r>
              <a:rPr lang="ru-RU" dirty="0" smtClean="0"/>
              <a:t>Александр </a:t>
            </a:r>
            <a:r>
              <a:rPr lang="ru-RU" dirty="0" err="1" smtClean="0"/>
              <a:t>Гильман</a:t>
            </a:r>
            <a:endParaRPr lang="ru-RU" dirty="0" smtClean="0"/>
          </a:p>
          <a:p>
            <a:r>
              <a:rPr lang="ru-RU" dirty="0" err="1" smtClean="0"/>
              <a:t>Зигфрид</a:t>
            </a:r>
            <a:r>
              <a:rPr lang="ru-RU" dirty="0" smtClean="0"/>
              <a:t> </a:t>
            </a:r>
            <a:r>
              <a:rPr lang="ru-RU" dirty="0" err="1" smtClean="0"/>
              <a:t>Карг-Элерт</a:t>
            </a:r>
            <a:endParaRPr lang="ru-RU" dirty="0" smtClean="0"/>
          </a:p>
          <a:p>
            <a:r>
              <a:rPr lang="ru-RU" dirty="0" smtClean="0"/>
              <a:t>Иоганн Людвиг Кребс</a:t>
            </a:r>
          </a:p>
          <a:p>
            <a:r>
              <a:rPr lang="ru-RU" dirty="0" smtClean="0"/>
              <a:t>Жак Николя </a:t>
            </a:r>
            <a:r>
              <a:rPr lang="ru-RU" dirty="0" err="1" smtClean="0"/>
              <a:t>Лемменс</a:t>
            </a:r>
            <a:endParaRPr lang="ru-RU" dirty="0" smtClean="0"/>
          </a:p>
          <a:p>
            <a:r>
              <a:rPr lang="ru-RU" dirty="0" err="1" smtClean="0"/>
              <a:t>Ференц</a:t>
            </a:r>
            <a:r>
              <a:rPr lang="ru-RU" dirty="0" smtClean="0"/>
              <a:t> Лист</a:t>
            </a:r>
          </a:p>
          <a:p>
            <a:r>
              <a:rPr lang="ru-RU" dirty="0" smtClean="0"/>
              <a:t>Винсент Любек</a:t>
            </a:r>
          </a:p>
          <a:p>
            <a:r>
              <a:rPr lang="ru-RU" dirty="0" smtClean="0"/>
              <a:t>Феликс </a:t>
            </a:r>
            <a:r>
              <a:rPr lang="ru-RU" dirty="0" err="1" smtClean="0"/>
              <a:t>Мендельсон-Бартольди</a:t>
            </a:r>
            <a:endParaRPr lang="ru-RU" dirty="0" smtClean="0"/>
          </a:p>
          <a:p>
            <a:r>
              <a:rPr lang="ru-RU" dirty="0" smtClean="0"/>
              <a:t>Густав Адольф </a:t>
            </a:r>
            <a:r>
              <a:rPr lang="ru-RU" dirty="0" err="1" smtClean="0"/>
              <a:t>Меркель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9698" name="Picture 2" descr="https://upload.wikimedia.org/wikipedia/commons/thumb/b/bf/JSBach.jpg/250px-JSBa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700808"/>
            <a:ext cx="3461370" cy="48965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903640" y="141277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Иоганн Себастьян Бах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3528392" cy="4925144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Оливье </a:t>
            </a:r>
            <a:r>
              <a:rPr lang="ru-RU" dirty="0" err="1" smtClean="0"/>
              <a:t>Мессиан</a:t>
            </a:r>
            <a:endParaRPr lang="ru-RU" dirty="0" smtClean="0"/>
          </a:p>
          <a:p>
            <a:r>
              <a:rPr lang="ru-RU" dirty="0" smtClean="0"/>
              <a:t>Вольфганг Амадей Моцарт</a:t>
            </a:r>
          </a:p>
          <a:p>
            <a:r>
              <a:rPr lang="ru-RU" dirty="0" smtClean="0"/>
              <a:t>Сигизмунд фон </a:t>
            </a:r>
            <a:r>
              <a:rPr lang="ru-RU" dirty="0" err="1" smtClean="0"/>
              <a:t>Нейком</a:t>
            </a:r>
            <a:endParaRPr lang="ru-RU" dirty="0" smtClean="0"/>
          </a:p>
          <a:p>
            <a:r>
              <a:rPr lang="ru-RU" dirty="0" smtClean="0"/>
              <a:t>Джованни </a:t>
            </a:r>
            <a:r>
              <a:rPr lang="ru-RU" dirty="0" err="1" smtClean="0"/>
              <a:t>Палестрин</a:t>
            </a:r>
            <a:endParaRPr lang="ru-RU" dirty="0" smtClean="0"/>
          </a:p>
          <a:p>
            <a:r>
              <a:rPr lang="ru-RU" dirty="0" smtClean="0"/>
              <a:t>Иоганн </a:t>
            </a:r>
            <a:r>
              <a:rPr lang="ru-RU" dirty="0" err="1" smtClean="0"/>
              <a:t>Пахельбель</a:t>
            </a:r>
            <a:endParaRPr lang="ru-RU" dirty="0" smtClean="0"/>
          </a:p>
          <a:p>
            <a:r>
              <a:rPr lang="ru-RU" dirty="0" smtClean="0"/>
              <a:t>Генри </a:t>
            </a:r>
            <a:r>
              <a:rPr lang="ru-RU" dirty="0" err="1" smtClean="0"/>
              <a:t>Пёрселл</a:t>
            </a:r>
            <a:endParaRPr lang="ru-RU" dirty="0" smtClean="0"/>
          </a:p>
          <a:p>
            <a:r>
              <a:rPr lang="ru-RU" dirty="0" smtClean="0"/>
              <a:t>Макс </a:t>
            </a:r>
            <a:r>
              <a:rPr lang="ru-RU" dirty="0" err="1" smtClean="0"/>
              <a:t>Регер</a:t>
            </a:r>
            <a:endParaRPr lang="ru-RU" dirty="0" smtClean="0"/>
          </a:p>
          <a:p>
            <a:r>
              <a:rPr lang="ru-RU" dirty="0" smtClean="0"/>
              <a:t>Иоганн Адам </a:t>
            </a:r>
            <a:r>
              <a:rPr lang="ru-RU" dirty="0" err="1" smtClean="0"/>
              <a:t>Рейнкен</a:t>
            </a:r>
            <a:endParaRPr lang="ru-RU" dirty="0" smtClean="0"/>
          </a:p>
          <a:p>
            <a:r>
              <a:rPr lang="ru-RU" dirty="0" err="1" smtClean="0"/>
              <a:t>Камиль</a:t>
            </a:r>
            <a:r>
              <a:rPr lang="ru-RU" dirty="0" smtClean="0"/>
              <a:t> Сен-Санс</a:t>
            </a:r>
          </a:p>
          <a:p>
            <a:r>
              <a:rPr lang="ru-RU" dirty="0" err="1" smtClean="0"/>
              <a:t>Микаэл</a:t>
            </a:r>
            <a:r>
              <a:rPr lang="ru-RU" dirty="0" smtClean="0"/>
              <a:t> Таривердиев</a:t>
            </a:r>
          </a:p>
          <a:p>
            <a:r>
              <a:rPr lang="ru-RU" dirty="0" err="1" smtClean="0"/>
              <a:t>Габриэль</a:t>
            </a:r>
            <a:r>
              <a:rPr lang="ru-RU" dirty="0" smtClean="0"/>
              <a:t> Форе</a:t>
            </a:r>
          </a:p>
          <a:p>
            <a:r>
              <a:rPr lang="ru-RU" dirty="0" err="1" smtClean="0"/>
              <a:t>Сезар</a:t>
            </a:r>
            <a:r>
              <a:rPr lang="ru-RU" dirty="0" smtClean="0"/>
              <a:t> Франк</a:t>
            </a:r>
          </a:p>
          <a:p>
            <a:r>
              <a:rPr lang="ru-RU" dirty="0" smtClean="0"/>
              <a:t>Джироламо </a:t>
            </a:r>
            <a:r>
              <a:rPr lang="ru-RU" dirty="0" err="1" smtClean="0"/>
              <a:t>Фрескобальди</a:t>
            </a:r>
            <a:endParaRPr lang="ru-RU" dirty="0" smtClean="0"/>
          </a:p>
          <a:p>
            <a:r>
              <a:rPr lang="ru-RU" dirty="0" smtClean="0"/>
              <a:t>Иоганн </a:t>
            </a:r>
            <a:r>
              <a:rPr lang="ru-RU" dirty="0" err="1" smtClean="0"/>
              <a:t>Якоб</a:t>
            </a:r>
            <a:r>
              <a:rPr lang="ru-RU" dirty="0" smtClean="0"/>
              <a:t> </a:t>
            </a:r>
            <a:r>
              <a:rPr lang="ru-RU" dirty="0" err="1" smtClean="0"/>
              <a:t>Фробергер</a:t>
            </a:r>
            <a:endParaRPr lang="ru-RU" dirty="0" smtClean="0"/>
          </a:p>
          <a:p>
            <a:r>
              <a:rPr lang="ru-RU" dirty="0" err="1" smtClean="0"/>
              <a:t>Доменико</a:t>
            </a:r>
            <a:r>
              <a:rPr lang="ru-RU" dirty="0" smtClean="0"/>
              <a:t> </a:t>
            </a:r>
            <a:r>
              <a:rPr lang="ru-RU" dirty="0" err="1" smtClean="0"/>
              <a:t>Циполи</a:t>
            </a:r>
            <a:endParaRPr lang="ru-RU" dirty="0" smtClean="0"/>
          </a:p>
          <a:p>
            <a:r>
              <a:rPr lang="ru-RU" dirty="0" err="1" smtClean="0"/>
              <a:t>Микалоюс</a:t>
            </a:r>
            <a:r>
              <a:rPr lang="ru-RU" dirty="0" smtClean="0"/>
              <a:t> </a:t>
            </a:r>
            <a:r>
              <a:rPr lang="ru-RU" dirty="0" err="1" smtClean="0"/>
              <a:t>Константинас</a:t>
            </a:r>
            <a:r>
              <a:rPr lang="ru-RU" dirty="0" smtClean="0"/>
              <a:t> Чюрлёнис</a:t>
            </a:r>
          </a:p>
          <a:p>
            <a:r>
              <a:rPr lang="ru-RU" dirty="0" smtClean="0"/>
              <a:t>Олег </a:t>
            </a:r>
            <a:r>
              <a:rPr lang="ru-RU" dirty="0" err="1" smtClean="0"/>
              <a:t>Янченко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4338" name="Picture 2" descr="https://upload.wikimedia.org/wikipedia/commons/thumb/8/89/Franck_Cesar_Postcard-1910.jpg/220px-Franck_Cesar_Postcard-19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1618" y="1772816"/>
            <a:ext cx="3178130" cy="46805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940152" y="141277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Сезар</a:t>
            </a:r>
            <a:r>
              <a:rPr lang="ru-RU" dirty="0" smtClean="0"/>
              <a:t> Франк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Интересный факт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4104456" cy="50691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 Г. Риман считал, что родоначальником органа является древняя вавилонская волынка (XIX век до н. э.): "Мех надувался через трубку, а с противоположного конца находился корпус с дудками, имеющими, без сомнения, язычки и по несколько отверстий". - Риман Г. Катехизис истории музыки, ч. 1, М., 1896, с. 20).</a:t>
            </a:r>
          </a:p>
          <a:p>
            <a:endParaRPr lang="ru-RU" dirty="0"/>
          </a:p>
        </p:txBody>
      </p:sp>
      <p:pic>
        <p:nvPicPr>
          <p:cNvPr id="58370" name="Picture 2" descr="http://thumbs.dreamstime.com/z/pipe-organ-st-petersburg-capella-closeup-view-52027009.jpg"/>
          <p:cNvPicPr>
            <a:picLocks noChangeAspect="1" noChangeArrowheads="1"/>
          </p:cNvPicPr>
          <p:nvPr/>
        </p:nvPicPr>
        <p:blipFill>
          <a:blip r:embed="rId2" cstate="print"/>
          <a:srcRect b="9091"/>
          <a:stretch>
            <a:fillRect/>
          </a:stretch>
        </p:blipFill>
        <p:spPr bwMode="auto">
          <a:xfrm>
            <a:off x="4572000" y="2708920"/>
            <a:ext cx="4303926" cy="2880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http://happy-journal.com/sites/default/files/stuff/news/organpreview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63688" y="548680"/>
            <a:ext cx="5256584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</TotalTime>
  <Words>101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Обычная</vt:lpstr>
      <vt:lpstr>Презентация PowerPoint</vt:lpstr>
      <vt:lpstr>Общие сведения</vt:lpstr>
      <vt:lpstr>Композиторы, сочинявшие органную музык</vt:lpstr>
      <vt:lpstr>Презентация PowerPoint</vt:lpstr>
      <vt:lpstr>Интересный факт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пк</cp:lastModifiedBy>
  <cp:revision>2</cp:revision>
  <dcterms:created xsi:type="dcterms:W3CDTF">2016-02-15T18:50:43Z</dcterms:created>
  <dcterms:modified xsi:type="dcterms:W3CDTF">2019-11-08T21:03:42Z</dcterms:modified>
</cp:coreProperties>
</file>