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Raleway"/>
      <p:regular r:id="rId15"/>
      <p:bold r:id="rId16"/>
      <p:italic r:id="rId17"/>
      <p:boldItalic r:id="rId18"/>
    </p:embeddedFont>
    <p:embeddedFont>
      <p:font typeface="La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fntdata"/><Relationship Id="rId11" Type="http://schemas.openxmlformats.org/officeDocument/2006/relationships/slide" Target="slides/slide6.xml"/><Relationship Id="rId22" Type="http://schemas.openxmlformats.org/officeDocument/2006/relationships/font" Target="fonts/Lato-boldItalic.fntdata"/><Relationship Id="rId10" Type="http://schemas.openxmlformats.org/officeDocument/2006/relationships/slide" Target="slides/slide5.xml"/><Relationship Id="rId21" Type="http://schemas.openxmlformats.org/officeDocument/2006/relationships/font" Target="fonts/Lato-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aleway-regular.fntdata"/><Relationship Id="rId14" Type="http://schemas.openxmlformats.org/officeDocument/2006/relationships/slide" Target="slides/slide9.xml"/><Relationship Id="rId17" Type="http://schemas.openxmlformats.org/officeDocument/2006/relationships/font" Target="fonts/Raleway-italic.fntdata"/><Relationship Id="rId16" Type="http://schemas.openxmlformats.org/officeDocument/2006/relationships/font" Target="fonts/Raleway-bold.fntdata"/><Relationship Id="rId5" Type="http://schemas.openxmlformats.org/officeDocument/2006/relationships/notesMaster" Target="notesMasters/notesMaster1.xml"/><Relationship Id="rId19" Type="http://schemas.openxmlformats.org/officeDocument/2006/relationships/font" Target="fonts/Lato-regular.fntdata"/><Relationship Id="rId6" Type="http://schemas.openxmlformats.org/officeDocument/2006/relationships/slide" Target="slides/slide1.xml"/><Relationship Id="rId18" Type="http://schemas.openxmlformats.org/officeDocument/2006/relationships/font" Target="fonts/Raleway-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cb9a0b074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cb9a0b074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85086f089e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85086f089e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85086f089e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85086f089e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85086f089e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85086f089e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85086f089e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285086f089e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85086f089e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285086f089e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285086f089e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285086f089e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285086f089e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285086f089e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285086f089e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285086f089e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cxnSp>
        <p:nvCxnSpPr>
          <p:cNvPr id="10" name="Google Shape;10;p2"/>
          <p:cNvCxnSpPr/>
          <p:nvPr/>
        </p:nvCxnSpPr>
        <p:spPr>
          <a:xfrm>
            <a:off x="2477724" y="415650"/>
            <a:ext cx="6244200" cy="0"/>
          </a:xfrm>
          <a:prstGeom prst="straightConnector1">
            <a:avLst/>
          </a:prstGeom>
          <a:noFill/>
          <a:ln cap="flat" cmpd="sng" w="38100">
            <a:solidFill>
              <a:schemeClr val="lt1"/>
            </a:solidFill>
            <a:prstDash val="solid"/>
            <a:round/>
            <a:headEnd len="sm" w="sm" type="none"/>
            <a:tailEnd len="sm" w="sm" type="none"/>
          </a:ln>
        </p:spPr>
      </p:cxnSp>
      <p:cxnSp>
        <p:nvCxnSpPr>
          <p:cNvPr id="11" name="Google Shape;11;p2"/>
          <p:cNvCxnSpPr/>
          <p:nvPr/>
        </p:nvCxnSpPr>
        <p:spPr>
          <a:xfrm>
            <a:off x="2477724" y="4740000"/>
            <a:ext cx="6244200" cy="0"/>
          </a:xfrm>
          <a:prstGeom prst="straightConnector1">
            <a:avLst/>
          </a:prstGeom>
          <a:noFill/>
          <a:ln cap="flat" cmpd="sng" w="19050">
            <a:solidFill>
              <a:schemeClr val="lt1"/>
            </a:solidFill>
            <a:prstDash val="solid"/>
            <a:round/>
            <a:headEnd len="sm" w="sm" type="none"/>
            <a:tailEnd len="sm" w="sm" type="none"/>
          </a:ln>
        </p:spPr>
      </p:cxnSp>
      <p:cxnSp>
        <p:nvCxnSpPr>
          <p:cNvPr id="12" name="Google Shape;12;p2"/>
          <p:cNvCxnSpPr/>
          <p:nvPr/>
        </p:nvCxnSpPr>
        <p:spPr>
          <a:xfrm>
            <a:off x="425198" y="415650"/>
            <a:ext cx="183300" cy="0"/>
          </a:xfrm>
          <a:prstGeom prst="straightConnector1">
            <a:avLst/>
          </a:prstGeom>
          <a:noFill/>
          <a:ln cap="flat" cmpd="sng" w="19050">
            <a:solidFill>
              <a:schemeClr val="lt1"/>
            </a:solidFill>
            <a:prstDash val="solid"/>
            <a:round/>
            <a:headEnd len="sm" w="sm" type="none"/>
            <a:tailEnd len="sm" w="sm" type="none"/>
          </a:ln>
        </p:spPr>
      </p:cxnSp>
      <p:sp>
        <p:nvSpPr>
          <p:cNvPr id="13" name="Google Shape;13;p2"/>
          <p:cNvSpPr txBox="1"/>
          <p:nvPr>
            <p:ph type="ctrTitle"/>
          </p:nvPr>
        </p:nvSpPr>
        <p:spPr>
          <a:xfrm>
            <a:off x="2371725" y="630225"/>
            <a:ext cx="6331500" cy="15420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p:txBody>
      </p:sp>
      <p:sp>
        <p:nvSpPr>
          <p:cNvPr id="14" name="Google Shape;14;p2"/>
          <p:cNvSpPr txBox="1"/>
          <p:nvPr>
            <p:ph idx="1" type="subTitle"/>
          </p:nvPr>
        </p:nvSpPr>
        <p:spPr>
          <a:xfrm>
            <a:off x="2390267" y="3238450"/>
            <a:ext cx="6331500" cy="12417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Clr>
                <a:schemeClr val="lt1"/>
              </a:buClr>
              <a:buSzPts val="1800"/>
              <a:buNone/>
              <a:defRPr>
                <a:solidFill>
                  <a:schemeClr val="lt1"/>
                </a:solidFill>
              </a:defRPr>
            </a:lvl1pPr>
            <a:lvl2pPr lvl="1" rtl="0">
              <a:lnSpc>
                <a:spcPct val="100000"/>
              </a:lnSpc>
              <a:spcBef>
                <a:spcPts val="0"/>
              </a:spcBef>
              <a:spcAft>
                <a:spcPts val="0"/>
              </a:spcAft>
              <a:buClr>
                <a:schemeClr val="lt1"/>
              </a:buClr>
              <a:buSzPts val="1800"/>
              <a:buNone/>
              <a:defRPr sz="1800">
                <a:solidFill>
                  <a:schemeClr val="lt1"/>
                </a:solidFill>
              </a:defRPr>
            </a:lvl2pPr>
            <a:lvl3pPr lvl="2" rtl="0">
              <a:lnSpc>
                <a:spcPct val="100000"/>
              </a:lnSpc>
              <a:spcBef>
                <a:spcPts val="0"/>
              </a:spcBef>
              <a:spcAft>
                <a:spcPts val="0"/>
              </a:spcAft>
              <a:buClr>
                <a:schemeClr val="lt1"/>
              </a:buClr>
              <a:buSzPts val="1800"/>
              <a:buNone/>
              <a:defRPr sz="1800">
                <a:solidFill>
                  <a:schemeClr val="lt1"/>
                </a:solidFill>
              </a:defRPr>
            </a:lvl3pPr>
            <a:lvl4pPr lvl="3" rtl="0">
              <a:lnSpc>
                <a:spcPct val="100000"/>
              </a:lnSpc>
              <a:spcBef>
                <a:spcPts val="0"/>
              </a:spcBef>
              <a:spcAft>
                <a:spcPts val="0"/>
              </a:spcAft>
              <a:buClr>
                <a:schemeClr val="lt1"/>
              </a:buClr>
              <a:buSzPts val="1800"/>
              <a:buNone/>
              <a:defRPr sz="1800">
                <a:solidFill>
                  <a:schemeClr val="lt1"/>
                </a:solidFill>
              </a:defRPr>
            </a:lvl4pPr>
            <a:lvl5pPr lvl="4" rtl="0">
              <a:lnSpc>
                <a:spcPct val="100000"/>
              </a:lnSpc>
              <a:spcBef>
                <a:spcPts val="0"/>
              </a:spcBef>
              <a:spcAft>
                <a:spcPts val="0"/>
              </a:spcAft>
              <a:buClr>
                <a:schemeClr val="lt1"/>
              </a:buClr>
              <a:buSzPts val="1800"/>
              <a:buNone/>
              <a:defRPr sz="1800">
                <a:solidFill>
                  <a:schemeClr val="lt1"/>
                </a:solidFill>
              </a:defRPr>
            </a:lvl5pPr>
            <a:lvl6pPr lvl="5" rtl="0">
              <a:lnSpc>
                <a:spcPct val="100000"/>
              </a:lnSpc>
              <a:spcBef>
                <a:spcPts val="0"/>
              </a:spcBef>
              <a:spcAft>
                <a:spcPts val="0"/>
              </a:spcAft>
              <a:buClr>
                <a:schemeClr val="lt1"/>
              </a:buClr>
              <a:buSzPts val="1800"/>
              <a:buNone/>
              <a:defRPr sz="1800">
                <a:solidFill>
                  <a:schemeClr val="lt1"/>
                </a:solidFill>
              </a:defRPr>
            </a:lvl6pPr>
            <a:lvl7pPr lvl="6" rtl="0">
              <a:lnSpc>
                <a:spcPct val="100000"/>
              </a:lnSpc>
              <a:spcBef>
                <a:spcPts val="0"/>
              </a:spcBef>
              <a:spcAft>
                <a:spcPts val="0"/>
              </a:spcAft>
              <a:buClr>
                <a:schemeClr val="lt1"/>
              </a:buClr>
              <a:buSzPts val="1800"/>
              <a:buNone/>
              <a:defRPr sz="1800">
                <a:solidFill>
                  <a:schemeClr val="lt1"/>
                </a:solidFill>
              </a:defRPr>
            </a:lvl7pPr>
            <a:lvl8pPr lvl="7" rtl="0">
              <a:lnSpc>
                <a:spcPct val="100000"/>
              </a:lnSpc>
              <a:spcBef>
                <a:spcPts val="0"/>
              </a:spcBef>
              <a:spcAft>
                <a:spcPts val="0"/>
              </a:spcAft>
              <a:buClr>
                <a:schemeClr val="lt1"/>
              </a:buClr>
              <a:buSzPts val="1800"/>
              <a:buNone/>
              <a:defRPr sz="1800">
                <a:solidFill>
                  <a:schemeClr val="lt1"/>
                </a:solidFill>
              </a:defRPr>
            </a:lvl8pPr>
            <a:lvl9pPr lvl="8" rtl="0">
              <a:lnSpc>
                <a:spcPct val="100000"/>
              </a:lnSpc>
              <a:spcBef>
                <a:spcPts val="0"/>
              </a:spcBef>
              <a:spcAft>
                <a:spcPts val="0"/>
              </a:spcAft>
              <a:buClr>
                <a:schemeClr val="lt1"/>
              </a:buClr>
              <a:buSzPts val="1800"/>
              <a:buNone/>
              <a:defRPr sz="1800">
                <a:solidFill>
                  <a:schemeClr val="lt1"/>
                </a:solidFill>
              </a:defRPr>
            </a:lvl9pPr>
          </a:lstStyle>
          <a:p/>
        </p:txBody>
      </p:sp>
      <p:sp>
        <p:nvSpPr>
          <p:cNvPr id="15" name="Google Shape;15;p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60" name="Shape 60"/>
        <p:cNvGrpSpPr/>
        <p:nvPr/>
      </p:nvGrpSpPr>
      <p:grpSpPr>
        <a:xfrm>
          <a:off x="0" y="0"/>
          <a:ext cx="0" cy="0"/>
          <a:chOff x="0" y="0"/>
          <a:chExt cx="0" cy="0"/>
        </a:xfrm>
      </p:grpSpPr>
      <p:cxnSp>
        <p:nvCxnSpPr>
          <p:cNvPr id="61" name="Google Shape;61;p11"/>
          <p:cNvCxnSpPr/>
          <p:nvPr/>
        </p:nvCxnSpPr>
        <p:spPr>
          <a:xfrm>
            <a:off x="425200" y="4740000"/>
            <a:ext cx="8296800" cy="0"/>
          </a:xfrm>
          <a:prstGeom prst="straightConnector1">
            <a:avLst/>
          </a:prstGeom>
          <a:noFill/>
          <a:ln cap="flat" cmpd="sng" w="19050">
            <a:solidFill>
              <a:schemeClr val="dk2"/>
            </a:solidFill>
            <a:prstDash val="solid"/>
            <a:round/>
            <a:headEnd len="sm" w="sm" type="none"/>
            <a:tailEnd len="sm" w="sm" type="none"/>
          </a:ln>
        </p:spPr>
      </p:cxnSp>
      <p:cxnSp>
        <p:nvCxnSpPr>
          <p:cNvPr id="62" name="Google Shape;62;p11"/>
          <p:cNvCxnSpPr/>
          <p:nvPr/>
        </p:nvCxnSpPr>
        <p:spPr>
          <a:xfrm>
            <a:off x="425200" y="415650"/>
            <a:ext cx="8296800" cy="0"/>
          </a:xfrm>
          <a:prstGeom prst="straightConnector1">
            <a:avLst/>
          </a:prstGeom>
          <a:noFill/>
          <a:ln cap="flat" cmpd="sng" w="38100">
            <a:solidFill>
              <a:schemeClr val="dk2"/>
            </a:solidFill>
            <a:prstDash val="solid"/>
            <a:round/>
            <a:headEnd len="sm" w="sm" type="none"/>
            <a:tailEnd len="sm" w="sm" type="none"/>
          </a:ln>
        </p:spPr>
      </p:cxnSp>
      <p:sp>
        <p:nvSpPr>
          <p:cNvPr id="63" name="Google Shape;63;p11"/>
          <p:cNvSpPr txBox="1"/>
          <p:nvPr>
            <p:ph hasCustomPrompt="1" type="title"/>
          </p:nvPr>
        </p:nvSpPr>
        <p:spPr>
          <a:xfrm>
            <a:off x="853950" y="1304850"/>
            <a:ext cx="7436100" cy="1538400"/>
          </a:xfrm>
          <a:prstGeom prst="rect">
            <a:avLst/>
          </a:prstGeom>
        </p:spPr>
        <p:txBody>
          <a:bodyPr anchorCtr="0" anchor="ctr" bIns="91425" lIns="91425" spcFirstLastPara="1" rIns="91425" wrap="square" tIns="91425">
            <a:noAutofit/>
          </a:bodyPr>
          <a:lstStyle>
            <a:lvl1pPr lvl="0"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1pPr>
            <a:lvl2pPr lvl="1"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2pPr>
            <a:lvl3pPr lvl="2"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3pPr>
            <a:lvl4pPr lvl="3"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4pPr>
            <a:lvl5pPr lvl="4"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5pPr>
            <a:lvl6pPr lvl="5"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6pPr>
            <a:lvl7pPr lvl="6"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7pPr>
            <a:lvl8pPr lvl="7"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8pPr>
            <a:lvl9pPr lvl="8"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9pPr>
          </a:lstStyle>
          <a:p>
            <a:r>
              <a:t>xx%</a:t>
            </a:r>
          </a:p>
        </p:txBody>
      </p:sp>
      <p:sp>
        <p:nvSpPr>
          <p:cNvPr id="64" name="Google Shape;64;p11"/>
          <p:cNvSpPr txBox="1"/>
          <p:nvPr>
            <p:ph idx="1" type="body"/>
          </p:nvPr>
        </p:nvSpPr>
        <p:spPr>
          <a:xfrm>
            <a:off x="853950" y="2919450"/>
            <a:ext cx="7436100" cy="10716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65" name="Google Shape;65;p11"/>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6" name="Shape 66"/>
        <p:cNvGrpSpPr/>
        <p:nvPr/>
      </p:nvGrpSpPr>
      <p:grpSpPr>
        <a:xfrm>
          <a:off x="0" y="0"/>
          <a:ext cx="0" cy="0"/>
          <a:chOff x="0" y="0"/>
          <a:chExt cx="0" cy="0"/>
        </a:xfrm>
      </p:grpSpPr>
      <p:sp>
        <p:nvSpPr>
          <p:cNvPr id="67" name="Google Shape;67;p1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6" name="Shape 16"/>
        <p:cNvGrpSpPr/>
        <p:nvPr/>
      </p:nvGrpSpPr>
      <p:grpSpPr>
        <a:xfrm>
          <a:off x="0" y="0"/>
          <a:ext cx="0" cy="0"/>
          <a:chOff x="0" y="0"/>
          <a:chExt cx="0" cy="0"/>
        </a:xfrm>
      </p:grpSpPr>
      <p:cxnSp>
        <p:nvCxnSpPr>
          <p:cNvPr id="17" name="Google Shape;17;p3"/>
          <p:cNvCxnSpPr/>
          <p:nvPr/>
        </p:nvCxnSpPr>
        <p:spPr>
          <a:xfrm>
            <a:off x="425200" y="415650"/>
            <a:ext cx="8296800" cy="0"/>
          </a:xfrm>
          <a:prstGeom prst="straightConnector1">
            <a:avLst/>
          </a:prstGeom>
          <a:noFill/>
          <a:ln cap="flat" cmpd="sng" w="38100">
            <a:solidFill>
              <a:schemeClr val="lt1"/>
            </a:solidFill>
            <a:prstDash val="solid"/>
            <a:round/>
            <a:headEnd len="sm" w="sm" type="none"/>
            <a:tailEnd len="sm" w="sm" type="none"/>
          </a:ln>
        </p:spPr>
      </p:cxnSp>
      <p:cxnSp>
        <p:nvCxnSpPr>
          <p:cNvPr id="18" name="Google Shape;18;p3"/>
          <p:cNvCxnSpPr/>
          <p:nvPr/>
        </p:nvCxnSpPr>
        <p:spPr>
          <a:xfrm>
            <a:off x="425200" y="4740000"/>
            <a:ext cx="8296800" cy="0"/>
          </a:xfrm>
          <a:prstGeom prst="straightConnector1">
            <a:avLst/>
          </a:prstGeom>
          <a:noFill/>
          <a:ln cap="flat" cmpd="sng" w="19050">
            <a:solidFill>
              <a:schemeClr val="lt1"/>
            </a:solidFill>
            <a:prstDash val="solid"/>
            <a:round/>
            <a:headEnd len="sm" w="sm" type="none"/>
            <a:tailEnd len="sm" w="sm" type="none"/>
          </a:ln>
        </p:spPr>
      </p:cxnSp>
      <p:sp>
        <p:nvSpPr>
          <p:cNvPr id="19" name="Google Shape;19;p3"/>
          <p:cNvSpPr txBox="1"/>
          <p:nvPr>
            <p:ph type="title"/>
          </p:nvPr>
        </p:nvSpPr>
        <p:spPr>
          <a:xfrm>
            <a:off x="406425" y="1806825"/>
            <a:ext cx="8296800" cy="1542000"/>
          </a:xfrm>
          <a:prstGeom prst="rect">
            <a:avLst/>
          </a:prstGeom>
        </p:spPr>
        <p:txBody>
          <a:bodyPr anchorCtr="0" anchor="ctr" bIns="91425" lIns="91425" spcFirstLastPara="1" rIns="91425" wrap="square" tIns="91425">
            <a:noAutofit/>
          </a:bodyPr>
          <a:lstStyle>
            <a:lvl1pPr lvl="0" rtl="0" algn="ctr">
              <a:spcBef>
                <a:spcPts val="0"/>
              </a:spcBef>
              <a:spcAft>
                <a:spcPts val="0"/>
              </a:spcAft>
              <a:buClr>
                <a:schemeClr val="lt1"/>
              </a:buClr>
              <a:buSzPts val="4800"/>
              <a:buNone/>
              <a:defRPr sz="4800">
                <a:solidFill>
                  <a:schemeClr val="lt1"/>
                </a:solidFill>
              </a:defRPr>
            </a:lvl1pPr>
            <a:lvl2pPr lvl="1" rtl="0" algn="ctr">
              <a:spcBef>
                <a:spcPts val="0"/>
              </a:spcBef>
              <a:spcAft>
                <a:spcPts val="0"/>
              </a:spcAft>
              <a:buClr>
                <a:schemeClr val="lt1"/>
              </a:buClr>
              <a:buSzPts val="4800"/>
              <a:buNone/>
              <a:defRPr sz="4800">
                <a:solidFill>
                  <a:schemeClr val="lt1"/>
                </a:solidFill>
              </a:defRPr>
            </a:lvl2pPr>
            <a:lvl3pPr lvl="2" rtl="0" algn="ctr">
              <a:spcBef>
                <a:spcPts val="0"/>
              </a:spcBef>
              <a:spcAft>
                <a:spcPts val="0"/>
              </a:spcAft>
              <a:buClr>
                <a:schemeClr val="lt1"/>
              </a:buClr>
              <a:buSzPts val="4800"/>
              <a:buNone/>
              <a:defRPr sz="4800">
                <a:solidFill>
                  <a:schemeClr val="lt1"/>
                </a:solidFill>
              </a:defRPr>
            </a:lvl3pPr>
            <a:lvl4pPr lvl="3" rtl="0" algn="ctr">
              <a:spcBef>
                <a:spcPts val="0"/>
              </a:spcBef>
              <a:spcAft>
                <a:spcPts val="0"/>
              </a:spcAft>
              <a:buClr>
                <a:schemeClr val="lt1"/>
              </a:buClr>
              <a:buSzPts val="4800"/>
              <a:buNone/>
              <a:defRPr sz="4800">
                <a:solidFill>
                  <a:schemeClr val="lt1"/>
                </a:solidFill>
              </a:defRPr>
            </a:lvl4pPr>
            <a:lvl5pPr lvl="4" rtl="0" algn="ctr">
              <a:spcBef>
                <a:spcPts val="0"/>
              </a:spcBef>
              <a:spcAft>
                <a:spcPts val="0"/>
              </a:spcAft>
              <a:buClr>
                <a:schemeClr val="lt1"/>
              </a:buClr>
              <a:buSzPts val="4800"/>
              <a:buNone/>
              <a:defRPr sz="4800">
                <a:solidFill>
                  <a:schemeClr val="lt1"/>
                </a:solidFill>
              </a:defRPr>
            </a:lvl5pPr>
            <a:lvl6pPr lvl="5" rtl="0" algn="ctr">
              <a:spcBef>
                <a:spcPts val="0"/>
              </a:spcBef>
              <a:spcAft>
                <a:spcPts val="0"/>
              </a:spcAft>
              <a:buClr>
                <a:schemeClr val="lt1"/>
              </a:buClr>
              <a:buSzPts val="4800"/>
              <a:buNone/>
              <a:defRPr sz="4800">
                <a:solidFill>
                  <a:schemeClr val="lt1"/>
                </a:solidFill>
              </a:defRPr>
            </a:lvl6pPr>
            <a:lvl7pPr lvl="6" rtl="0" algn="ctr">
              <a:spcBef>
                <a:spcPts val="0"/>
              </a:spcBef>
              <a:spcAft>
                <a:spcPts val="0"/>
              </a:spcAft>
              <a:buClr>
                <a:schemeClr val="lt1"/>
              </a:buClr>
              <a:buSzPts val="4800"/>
              <a:buNone/>
              <a:defRPr sz="4800">
                <a:solidFill>
                  <a:schemeClr val="lt1"/>
                </a:solidFill>
              </a:defRPr>
            </a:lvl7pPr>
            <a:lvl8pPr lvl="7" rtl="0" algn="ctr">
              <a:spcBef>
                <a:spcPts val="0"/>
              </a:spcBef>
              <a:spcAft>
                <a:spcPts val="0"/>
              </a:spcAft>
              <a:buClr>
                <a:schemeClr val="lt1"/>
              </a:buClr>
              <a:buSzPts val="4800"/>
              <a:buNone/>
              <a:defRPr sz="4800">
                <a:solidFill>
                  <a:schemeClr val="lt1"/>
                </a:solidFill>
              </a:defRPr>
            </a:lvl8pPr>
            <a:lvl9pPr lvl="8" rtl="0" algn="ctr">
              <a:spcBef>
                <a:spcPts val="0"/>
              </a:spcBef>
              <a:spcAft>
                <a:spcPts val="0"/>
              </a:spcAft>
              <a:buClr>
                <a:schemeClr val="lt1"/>
              </a:buClr>
              <a:buSzPts val="4800"/>
              <a:buNone/>
              <a:defRPr sz="4800">
                <a:solidFill>
                  <a:schemeClr val="lt1"/>
                </a:solidFill>
              </a:defRPr>
            </a:lvl9pPr>
          </a:lstStyle>
          <a:p/>
        </p:txBody>
      </p:sp>
      <p:sp>
        <p:nvSpPr>
          <p:cNvPr id="20" name="Google Shape;20;p3"/>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cxnSp>
        <p:nvCxnSpPr>
          <p:cNvPr id="22" name="Google Shape;22;p4"/>
          <p:cNvCxnSpPr/>
          <p:nvPr/>
        </p:nvCxnSpPr>
        <p:spPr>
          <a:xfrm>
            <a:off x="2477724" y="415650"/>
            <a:ext cx="6244200" cy="0"/>
          </a:xfrm>
          <a:prstGeom prst="straightConnector1">
            <a:avLst/>
          </a:prstGeom>
          <a:noFill/>
          <a:ln cap="flat" cmpd="sng" w="38100">
            <a:solidFill>
              <a:schemeClr val="dk2"/>
            </a:solidFill>
            <a:prstDash val="solid"/>
            <a:round/>
            <a:headEnd len="sm" w="sm" type="none"/>
            <a:tailEnd len="sm" w="sm" type="none"/>
          </a:ln>
        </p:spPr>
      </p:cxnSp>
      <p:cxnSp>
        <p:nvCxnSpPr>
          <p:cNvPr id="23" name="Google Shape;23;p4"/>
          <p:cNvCxnSpPr/>
          <p:nvPr/>
        </p:nvCxnSpPr>
        <p:spPr>
          <a:xfrm>
            <a:off x="2477724" y="4740000"/>
            <a:ext cx="6244200" cy="0"/>
          </a:xfrm>
          <a:prstGeom prst="straightConnector1">
            <a:avLst/>
          </a:prstGeom>
          <a:noFill/>
          <a:ln cap="flat" cmpd="sng" w="19050">
            <a:solidFill>
              <a:schemeClr val="dk2"/>
            </a:solidFill>
            <a:prstDash val="solid"/>
            <a:round/>
            <a:headEnd len="sm" w="sm" type="none"/>
            <a:tailEnd len="sm" w="sm" type="none"/>
          </a:ln>
        </p:spPr>
      </p:cxnSp>
      <p:cxnSp>
        <p:nvCxnSpPr>
          <p:cNvPr id="24" name="Google Shape;24;p4"/>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25" name="Google Shape;25;p4"/>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6" name="Google Shape;26;p4"/>
          <p:cNvSpPr txBox="1"/>
          <p:nvPr>
            <p:ph idx="1" type="body"/>
          </p:nvPr>
        </p:nvSpPr>
        <p:spPr>
          <a:xfrm>
            <a:off x="2410112" y="1595776"/>
            <a:ext cx="6321600" cy="30024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7" name="Google Shape;27;p4"/>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8" name="Shape 28"/>
        <p:cNvGrpSpPr/>
        <p:nvPr/>
      </p:nvGrpSpPr>
      <p:grpSpPr>
        <a:xfrm>
          <a:off x="0" y="0"/>
          <a:ext cx="0" cy="0"/>
          <a:chOff x="0" y="0"/>
          <a:chExt cx="0" cy="0"/>
        </a:xfrm>
      </p:grpSpPr>
      <p:cxnSp>
        <p:nvCxnSpPr>
          <p:cNvPr id="29" name="Google Shape;29;p5"/>
          <p:cNvCxnSpPr/>
          <p:nvPr/>
        </p:nvCxnSpPr>
        <p:spPr>
          <a:xfrm>
            <a:off x="2477724" y="415650"/>
            <a:ext cx="6244200" cy="0"/>
          </a:xfrm>
          <a:prstGeom prst="straightConnector1">
            <a:avLst/>
          </a:prstGeom>
          <a:noFill/>
          <a:ln cap="flat" cmpd="sng" w="38100">
            <a:solidFill>
              <a:schemeClr val="dk2"/>
            </a:solidFill>
            <a:prstDash val="solid"/>
            <a:round/>
            <a:headEnd len="sm" w="sm" type="none"/>
            <a:tailEnd len="sm" w="sm" type="none"/>
          </a:ln>
        </p:spPr>
      </p:cxnSp>
      <p:cxnSp>
        <p:nvCxnSpPr>
          <p:cNvPr id="30" name="Google Shape;30;p5"/>
          <p:cNvCxnSpPr/>
          <p:nvPr/>
        </p:nvCxnSpPr>
        <p:spPr>
          <a:xfrm>
            <a:off x="2477724" y="4740000"/>
            <a:ext cx="6244200" cy="0"/>
          </a:xfrm>
          <a:prstGeom prst="straightConnector1">
            <a:avLst/>
          </a:prstGeom>
          <a:noFill/>
          <a:ln cap="flat" cmpd="sng" w="19050">
            <a:solidFill>
              <a:schemeClr val="dk2"/>
            </a:solidFill>
            <a:prstDash val="solid"/>
            <a:round/>
            <a:headEnd len="sm" w="sm" type="none"/>
            <a:tailEnd len="sm" w="sm" type="none"/>
          </a:ln>
        </p:spPr>
      </p:cxnSp>
      <p:cxnSp>
        <p:nvCxnSpPr>
          <p:cNvPr id="31" name="Google Shape;31;p5"/>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32" name="Google Shape;32;p5"/>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3" name="Google Shape;33;p5"/>
          <p:cNvSpPr txBox="1"/>
          <p:nvPr>
            <p:ph idx="1" type="body"/>
          </p:nvPr>
        </p:nvSpPr>
        <p:spPr>
          <a:xfrm>
            <a:off x="2400303" y="1602675"/>
            <a:ext cx="3071400" cy="3002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4" name="Google Shape;34;p5"/>
          <p:cNvSpPr txBox="1"/>
          <p:nvPr>
            <p:ph idx="2" type="body"/>
          </p:nvPr>
        </p:nvSpPr>
        <p:spPr>
          <a:xfrm>
            <a:off x="5650572" y="1602675"/>
            <a:ext cx="3071400" cy="3002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5" name="Google Shape;35;p5"/>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6" name="Shape 36"/>
        <p:cNvGrpSpPr/>
        <p:nvPr/>
      </p:nvGrpSpPr>
      <p:grpSpPr>
        <a:xfrm>
          <a:off x="0" y="0"/>
          <a:ext cx="0" cy="0"/>
          <a:chOff x="0" y="0"/>
          <a:chExt cx="0" cy="0"/>
        </a:xfrm>
      </p:grpSpPr>
      <p:sp>
        <p:nvSpPr>
          <p:cNvPr id="37" name="Google Shape;37;p6"/>
          <p:cNvSpPr txBox="1"/>
          <p:nvPr>
            <p:ph type="title"/>
          </p:nvPr>
        </p:nvSpPr>
        <p:spPr>
          <a:xfrm>
            <a:off x="303300" y="411575"/>
            <a:ext cx="8520600" cy="6396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8" name="Google Shape;38;p6"/>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9" name="Shape 39"/>
        <p:cNvGrpSpPr/>
        <p:nvPr/>
      </p:nvGrpSpPr>
      <p:grpSpPr>
        <a:xfrm>
          <a:off x="0" y="0"/>
          <a:ext cx="0" cy="0"/>
          <a:chOff x="0" y="0"/>
          <a:chExt cx="0" cy="0"/>
        </a:xfrm>
      </p:grpSpPr>
      <p:cxnSp>
        <p:nvCxnSpPr>
          <p:cNvPr id="40" name="Google Shape;40;p7"/>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41" name="Google Shape;41;p7"/>
          <p:cNvSpPr txBox="1"/>
          <p:nvPr>
            <p:ph type="title"/>
          </p:nvPr>
        </p:nvSpPr>
        <p:spPr>
          <a:xfrm>
            <a:off x="319500" y="936600"/>
            <a:ext cx="2808000" cy="755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42" name="Google Shape;42;p7"/>
          <p:cNvSpPr txBox="1"/>
          <p:nvPr>
            <p:ph idx="1" type="body"/>
          </p:nvPr>
        </p:nvSpPr>
        <p:spPr>
          <a:xfrm>
            <a:off x="319500" y="1846804"/>
            <a:ext cx="2808000" cy="28062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43" name="Google Shape;43;p7"/>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rgbClr val="353535"/>
        </a:solidFill>
      </p:bgPr>
    </p:bg>
    <p:spTree>
      <p:nvGrpSpPr>
        <p:cNvPr id="44" name="Shape 44"/>
        <p:cNvGrpSpPr/>
        <p:nvPr/>
      </p:nvGrpSpPr>
      <p:grpSpPr>
        <a:xfrm>
          <a:off x="0" y="0"/>
          <a:ext cx="0" cy="0"/>
          <a:chOff x="0" y="0"/>
          <a:chExt cx="0" cy="0"/>
        </a:xfrm>
      </p:grpSpPr>
      <p:cxnSp>
        <p:nvCxnSpPr>
          <p:cNvPr id="45" name="Google Shape;45;p8"/>
          <p:cNvCxnSpPr/>
          <p:nvPr/>
        </p:nvCxnSpPr>
        <p:spPr>
          <a:xfrm>
            <a:off x="425198" y="415650"/>
            <a:ext cx="183300" cy="0"/>
          </a:xfrm>
          <a:prstGeom prst="straightConnector1">
            <a:avLst/>
          </a:prstGeom>
          <a:noFill/>
          <a:ln cap="flat" cmpd="sng" w="19050">
            <a:solidFill>
              <a:schemeClr val="lt1"/>
            </a:solidFill>
            <a:prstDash val="solid"/>
            <a:round/>
            <a:headEnd len="sm" w="sm" type="none"/>
            <a:tailEnd len="sm" w="sm" type="none"/>
          </a:ln>
        </p:spPr>
      </p:cxnSp>
      <p:sp>
        <p:nvSpPr>
          <p:cNvPr id="46" name="Google Shape;46;p8"/>
          <p:cNvSpPr txBox="1"/>
          <p:nvPr>
            <p:ph type="title"/>
          </p:nvPr>
        </p:nvSpPr>
        <p:spPr>
          <a:xfrm>
            <a:off x="283103" y="712141"/>
            <a:ext cx="6244200" cy="3835500"/>
          </a:xfrm>
          <a:prstGeom prst="rect">
            <a:avLst/>
          </a:prstGeom>
        </p:spPr>
        <p:txBody>
          <a:bodyPr anchorCtr="0" anchor="ctr" bIns="91425" lIns="91425" spcFirstLastPara="1" rIns="91425" wrap="square" tIns="91425">
            <a:no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p:txBody>
      </p:sp>
      <p:sp>
        <p:nvSpPr>
          <p:cNvPr id="47" name="Google Shape;47;p8"/>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8" name="Shape 48"/>
        <p:cNvGrpSpPr/>
        <p:nvPr/>
      </p:nvGrpSpPr>
      <p:grpSpPr>
        <a:xfrm>
          <a:off x="0" y="0"/>
          <a:ext cx="0" cy="0"/>
          <a:chOff x="0" y="0"/>
          <a:chExt cx="0" cy="0"/>
        </a:xfrm>
      </p:grpSpPr>
      <p:sp>
        <p:nvSpPr>
          <p:cNvPr id="49" name="Google Shape;49;p9"/>
          <p:cNvSpPr/>
          <p:nvPr/>
        </p:nvSpPr>
        <p:spPr>
          <a:xfrm>
            <a:off x="4572000" y="1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0" name="Google Shape;50;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51" name="Google Shape;51;p9"/>
          <p:cNvSpPr txBox="1"/>
          <p:nvPr>
            <p:ph type="title"/>
          </p:nvPr>
        </p:nvSpPr>
        <p:spPr>
          <a:xfrm>
            <a:off x="265500" y="1397350"/>
            <a:ext cx="4045200" cy="1318200"/>
          </a:xfrm>
          <a:prstGeom prst="rect">
            <a:avLst/>
          </a:prstGeom>
        </p:spPr>
        <p:txBody>
          <a:bodyPr anchorCtr="0" anchor="b" bIns="91425" lIns="91425" spcFirstLastPara="1" rIns="91425" wrap="square" tIns="91425">
            <a:noAutofit/>
          </a:bodyPr>
          <a:lstStyle>
            <a:lvl1pPr lvl="0" rtl="0" algn="ctr">
              <a:spcBef>
                <a:spcPts val="0"/>
              </a:spcBef>
              <a:spcAft>
                <a:spcPts val="0"/>
              </a:spcAft>
              <a:buClr>
                <a:schemeClr val="dk1"/>
              </a:buClr>
              <a:buSzPts val="3600"/>
              <a:buNone/>
              <a:defRPr sz="3600">
                <a:solidFill>
                  <a:schemeClr val="dk1"/>
                </a:solidFill>
              </a:defRPr>
            </a:lvl1pPr>
            <a:lvl2pPr lvl="1" rtl="0" algn="ctr">
              <a:spcBef>
                <a:spcPts val="0"/>
              </a:spcBef>
              <a:spcAft>
                <a:spcPts val="0"/>
              </a:spcAft>
              <a:buClr>
                <a:schemeClr val="dk1"/>
              </a:buClr>
              <a:buSzPts val="3600"/>
              <a:buNone/>
              <a:defRPr sz="3600">
                <a:solidFill>
                  <a:schemeClr val="dk1"/>
                </a:solidFill>
              </a:defRPr>
            </a:lvl2pPr>
            <a:lvl3pPr lvl="2" rtl="0" algn="ctr">
              <a:spcBef>
                <a:spcPts val="0"/>
              </a:spcBef>
              <a:spcAft>
                <a:spcPts val="0"/>
              </a:spcAft>
              <a:buClr>
                <a:schemeClr val="dk1"/>
              </a:buClr>
              <a:buSzPts val="3600"/>
              <a:buNone/>
              <a:defRPr sz="3600">
                <a:solidFill>
                  <a:schemeClr val="dk1"/>
                </a:solidFill>
              </a:defRPr>
            </a:lvl3pPr>
            <a:lvl4pPr lvl="3" rtl="0" algn="ctr">
              <a:spcBef>
                <a:spcPts val="0"/>
              </a:spcBef>
              <a:spcAft>
                <a:spcPts val="0"/>
              </a:spcAft>
              <a:buClr>
                <a:schemeClr val="dk1"/>
              </a:buClr>
              <a:buSzPts val="3600"/>
              <a:buNone/>
              <a:defRPr sz="3600">
                <a:solidFill>
                  <a:schemeClr val="dk1"/>
                </a:solidFill>
              </a:defRPr>
            </a:lvl4pPr>
            <a:lvl5pPr lvl="4" rtl="0" algn="ctr">
              <a:spcBef>
                <a:spcPts val="0"/>
              </a:spcBef>
              <a:spcAft>
                <a:spcPts val="0"/>
              </a:spcAft>
              <a:buClr>
                <a:schemeClr val="dk1"/>
              </a:buClr>
              <a:buSzPts val="3600"/>
              <a:buNone/>
              <a:defRPr sz="3600">
                <a:solidFill>
                  <a:schemeClr val="dk1"/>
                </a:solidFill>
              </a:defRPr>
            </a:lvl5pPr>
            <a:lvl6pPr lvl="5" rtl="0" algn="ctr">
              <a:spcBef>
                <a:spcPts val="0"/>
              </a:spcBef>
              <a:spcAft>
                <a:spcPts val="0"/>
              </a:spcAft>
              <a:buClr>
                <a:schemeClr val="dk1"/>
              </a:buClr>
              <a:buSzPts val="3600"/>
              <a:buNone/>
              <a:defRPr sz="3600">
                <a:solidFill>
                  <a:schemeClr val="dk1"/>
                </a:solidFill>
              </a:defRPr>
            </a:lvl6pPr>
            <a:lvl7pPr lvl="6" rtl="0" algn="ctr">
              <a:spcBef>
                <a:spcPts val="0"/>
              </a:spcBef>
              <a:spcAft>
                <a:spcPts val="0"/>
              </a:spcAft>
              <a:buClr>
                <a:schemeClr val="dk1"/>
              </a:buClr>
              <a:buSzPts val="3600"/>
              <a:buNone/>
              <a:defRPr sz="3600">
                <a:solidFill>
                  <a:schemeClr val="dk1"/>
                </a:solidFill>
              </a:defRPr>
            </a:lvl7pPr>
            <a:lvl8pPr lvl="7" rtl="0" algn="ctr">
              <a:spcBef>
                <a:spcPts val="0"/>
              </a:spcBef>
              <a:spcAft>
                <a:spcPts val="0"/>
              </a:spcAft>
              <a:buClr>
                <a:schemeClr val="dk1"/>
              </a:buClr>
              <a:buSzPts val="3600"/>
              <a:buNone/>
              <a:defRPr sz="3600">
                <a:solidFill>
                  <a:schemeClr val="dk1"/>
                </a:solidFill>
              </a:defRPr>
            </a:lvl8pPr>
            <a:lvl9pPr lvl="8" rtl="0" algn="ctr">
              <a:spcBef>
                <a:spcPts val="0"/>
              </a:spcBef>
              <a:spcAft>
                <a:spcPts val="0"/>
              </a:spcAft>
              <a:buClr>
                <a:schemeClr val="dk1"/>
              </a:buClr>
              <a:buSzPts val="3600"/>
              <a:buNone/>
              <a:defRPr sz="3600">
                <a:solidFill>
                  <a:schemeClr val="dk1"/>
                </a:solidFill>
              </a:defRPr>
            </a:lvl9pPr>
          </a:lstStyle>
          <a:p/>
        </p:txBody>
      </p:sp>
      <p:sp>
        <p:nvSpPr>
          <p:cNvPr id="52" name="Google Shape;52;p9"/>
          <p:cNvSpPr txBox="1"/>
          <p:nvPr>
            <p:ph idx="1" type="subTitle"/>
          </p:nvPr>
        </p:nvSpPr>
        <p:spPr>
          <a:xfrm>
            <a:off x="265500" y="2735371"/>
            <a:ext cx="4045200" cy="13455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53" name="Google Shape;53;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Clr>
                <a:schemeClr val="lt1"/>
              </a:buClr>
              <a:buSzPts val="1800"/>
              <a:buChar char="●"/>
              <a:defRPr>
                <a:solidFill>
                  <a:schemeClr val="lt1"/>
                </a:solidFill>
              </a:defRPr>
            </a:lvl1pPr>
            <a:lvl2pPr indent="-317500" lvl="1" marL="914400" rtl="0">
              <a:spcBef>
                <a:spcPts val="1600"/>
              </a:spcBef>
              <a:spcAft>
                <a:spcPts val="0"/>
              </a:spcAft>
              <a:buClr>
                <a:schemeClr val="lt1"/>
              </a:buClr>
              <a:buSzPts val="1400"/>
              <a:buChar char="○"/>
              <a:defRPr>
                <a:solidFill>
                  <a:schemeClr val="lt1"/>
                </a:solidFill>
              </a:defRPr>
            </a:lvl2pPr>
            <a:lvl3pPr indent="-317500" lvl="2" marL="1371600" rtl="0">
              <a:spcBef>
                <a:spcPts val="1600"/>
              </a:spcBef>
              <a:spcAft>
                <a:spcPts val="0"/>
              </a:spcAft>
              <a:buClr>
                <a:schemeClr val="lt1"/>
              </a:buClr>
              <a:buSzPts val="1400"/>
              <a:buChar char="■"/>
              <a:defRPr>
                <a:solidFill>
                  <a:schemeClr val="lt1"/>
                </a:solidFill>
              </a:defRPr>
            </a:lvl3pPr>
            <a:lvl4pPr indent="-317500" lvl="3" marL="1828800" rtl="0">
              <a:spcBef>
                <a:spcPts val="1600"/>
              </a:spcBef>
              <a:spcAft>
                <a:spcPts val="0"/>
              </a:spcAft>
              <a:buClr>
                <a:schemeClr val="lt1"/>
              </a:buClr>
              <a:buSzPts val="1400"/>
              <a:buChar char="●"/>
              <a:defRPr>
                <a:solidFill>
                  <a:schemeClr val="lt1"/>
                </a:solidFill>
              </a:defRPr>
            </a:lvl4pPr>
            <a:lvl5pPr indent="-317500" lvl="4" marL="2286000" rtl="0">
              <a:spcBef>
                <a:spcPts val="1600"/>
              </a:spcBef>
              <a:spcAft>
                <a:spcPts val="0"/>
              </a:spcAft>
              <a:buClr>
                <a:schemeClr val="lt1"/>
              </a:buClr>
              <a:buSzPts val="1400"/>
              <a:buChar char="○"/>
              <a:defRPr>
                <a:solidFill>
                  <a:schemeClr val="lt1"/>
                </a:solidFill>
              </a:defRPr>
            </a:lvl5pPr>
            <a:lvl6pPr indent="-317500" lvl="5" marL="2743200" rtl="0">
              <a:spcBef>
                <a:spcPts val="1600"/>
              </a:spcBef>
              <a:spcAft>
                <a:spcPts val="0"/>
              </a:spcAft>
              <a:buClr>
                <a:schemeClr val="lt1"/>
              </a:buClr>
              <a:buSzPts val="1400"/>
              <a:buChar char="■"/>
              <a:defRPr>
                <a:solidFill>
                  <a:schemeClr val="lt1"/>
                </a:solidFill>
              </a:defRPr>
            </a:lvl6pPr>
            <a:lvl7pPr indent="-317500" lvl="6" marL="3200400" rtl="0">
              <a:spcBef>
                <a:spcPts val="1600"/>
              </a:spcBef>
              <a:spcAft>
                <a:spcPts val="0"/>
              </a:spcAft>
              <a:buClr>
                <a:schemeClr val="lt1"/>
              </a:buClr>
              <a:buSzPts val="1400"/>
              <a:buChar char="●"/>
              <a:defRPr>
                <a:solidFill>
                  <a:schemeClr val="lt1"/>
                </a:solidFill>
              </a:defRPr>
            </a:lvl7pPr>
            <a:lvl8pPr indent="-317500" lvl="7" marL="3657600" rtl="0">
              <a:spcBef>
                <a:spcPts val="1600"/>
              </a:spcBef>
              <a:spcAft>
                <a:spcPts val="0"/>
              </a:spcAft>
              <a:buClr>
                <a:schemeClr val="lt1"/>
              </a:buClr>
              <a:buSzPts val="1400"/>
              <a:buChar char="○"/>
              <a:defRPr>
                <a:solidFill>
                  <a:schemeClr val="lt1"/>
                </a:solidFill>
              </a:defRPr>
            </a:lvl8pPr>
            <a:lvl9pPr indent="-317500" lvl="8" marL="4114800" rtl="0">
              <a:spcBef>
                <a:spcPts val="1600"/>
              </a:spcBef>
              <a:spcAft>
                <a:spcPts val="1600"/>
              </a:spcAft>
              <a:buClr>
                <a:schemeClr val="lt1"/>
              </a:buClr>
              <a:buSzPts val="1400"/>
              <a:buChar char="■"/>
              <a:defRPr>
                <a:solidFill>
                  <a:schemeClr val="lt1"/>
                </a:solidFill>
              </a:defRPr>
            </a:lvl9pPr>
          </a:lstStyle>
          <a:p/>
        </p:txBody>
      </p:sp>
      <p:sp>
        <p:nvSpPr>
          <p:cNvPr id="54" name="Google Shape;54;p9"/>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5" name="Shape 55"/>
        <p:cNvGrpSpPr/>
        <p:nvPr/>
      </p:nvGrpSpPr>
      <p:grpSpPr>
        <a:xfrm>
          <a:off x="0" y="0"/>
          <a:ext cx="0" cy="0"/>
          <a:chOff x="0" y="0"/>
          <a:chExt cx="0" cy="0"/>
        </a:xfrm>
      </p:grpSpPr>
      <p:cxnSp>
        <p:nvCxnSpPr>
          <p:cNvPr id="56" name="Google Shape;56;p10"/>
          <p:cNvCxnSpPr/>
          <p:nvPr/>
        </p:nvCxnSpPr>
        <p:spPr>
          <a:xfrm>
            <a:off x="425200" y="4740000"/>
            <a:ext cx="8296800" cy="0"/>
          </a:xfrm>
          <a:prstGeom prst="straightConnector1">
            <a:avLst/>
          </a:prstGeom>
          <a:noFill/>
          <a:ln cap="flat" cmpd="sng" w="19050">
            <a:solidFill>
              <a:schemeClr val="dk2"/>
            </a:solidFill>
            <a:prstDash val="solid"/>
            <a:round/>
            <a:headEnd len="sm" w="sm" type="none"/>
            <a:tailEnd len="sm" w="sm" type="none"/>
          </a:ln>
        </p:spPr>
      </p:cxnSp>
      <p:cxnSp>
        <p:nvCxnSpPr>
          <p:cNvPr id="57" name="Google Shape;57;p10"/>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58" name="Google Shape;58;p10"/>
          <p:cNvSpPr txBox="1"/>
          <p:nvPr>
            <p:ph idx="1" type="body"/>
          </p:nvPr>
        </p:nvSpPr>
        <p:spPr>
          <a:xfrm>
            <a:off x="328017" y="4226025"/>
            <a:ext cx="8388600" cy="3936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SzPts val="1800"/>
              <a:buNone/>
              <a:defRPr/>
            </a:lvl1pPr>
          </a:lstStyle>
          <a:p/>
        </p:txBody>
      </p:sp>
      <p:sp>
        <p:nvSpPr>
          <p:cNvPr id="59" name="Google Shape;59;p10"/>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wiss-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400250" y="575950"/>
            <a:ext cx="6321600" cy="6354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1pPr>
            <a:lvl2pPr lvl="1"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2pPr>
            <a:lvl3pPr lvl="2"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3pPr>
            <a:lvl4pPr lvl="3"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4pPr>
            <a:lvl5pPr lvl="4"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5pPr>
            <a:lvl6pPr lvl="5"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6pPr>
            <a:lvl7pPr lvl="6"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7pPr>
            <a:lvl8pPr lvl="7"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8pPr>
            <a:lvl9pPr lvl="8"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2410112" y="1595776"/>
            <a:ext cx="6321600" cy="30024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indent="-317500" lvl="1" marL="9144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2pPr>
            <a:lvl3pPr indent="-317500" lvl="2" marL="13716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indent="-317500" lvl="3" marL="18288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indent="-317500" lvl="4" marL="22860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indent="-317500" lvl="5" marL="27432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indent="-317500" lvl="6" marL="32004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indent="-317500" lvl="7" marL="36576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indent="-317500" lvl="8" marL="4114800" rtl="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p:txBody>
      </p:sp>
      <p:sp>
        <p:nvSpPr>
          <p:cNvPr id="8" name="Google Shape;8;p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latin typeface="Lato"/>
                <a:ea typeface="Lato"/>
                <a:cs typeface="Lato"/>
                <a:sym typeface="Lato"/>
              </a:defRPr>
            </a:lvl1pPr>
            <a:lvl2pPr lvl="1" rtl="0" algn="r">
              <a:buNone/>
              <a:defRPr sz="1000">
                <a:solidFill>
                  <a:schemeClr val="dk2"/>
                </a:solidFill>
                <a:latin typeface="Lato"/>
                <a:ea typeface="Lato"/>
                <a:cs typeface="Lato"/>
                <a:sym typeface="Lato"/>
              </a:defRPr>
            </a:lvl2pPr>
            <a:lvl3pPr lvl="2" rtl="0" algn="r">
              <a:buNone/>
              <a:defRPr sz="1000">
                <a:solidFill>
                  <a:schemeClr val="dk2"/>
                </a:solidFill>
                <a:latin typeface="Lato"/>
                <a:ea typeface="Lato"/>
                <a:cs typeface="Lato"/>
                <a:sym typeface="Lato"/>
              </a:defRPr>
            </a:lvl3pPr>
            <a:lvl4pPr lvl="3" rtl="0" algn="r">
              <a:buNone/>
              <a:defRPr sz="1000">
                <a:solidFill>
                  <a:schemeClr val="dk2"/>
                </a:solidFill>
                <a:latin typeface="Lato"/>
                <a:ea typeface="Lato"/>
                <a:cs typeface="Lato"/>
                <a:sym typeface="Lato"/>
              </a:defRPr>
            </a:lvl4pPr>
            <a:lvl5pPr lvl="4" rtl="0" algn="r">
              <a:buNone/>
              <a:defRPr sz="1000">
                <a:solidFill>
                  <a:schemeClr val="dk2"/>
                </a:solidFill>
                <a:latin typeface="Lato"/>
                <a:ea typeface="Lato"/>
                <a:cs typeface="Lato"/>
                <a:sym typeface="Lato"/>
              </a:defRPr>
            </a:lvl5pPr>
            <a:lvl6pPr lvl="5" rtl="0" algn="r">
              <a:buNone/>
              <a:defRPr sz="1000">
                <a:solidFill>
                  <a:schemeClr val="dk2"/>
                </a:solidFill>
                <a:latin typeface="Lato"/>
                <a:ea typeface="Lato"/>
                <a:cs typeface="Lato"/>
                <a:sym typeface="Lato"/>
              </a:defRPr>
            </a:lvl6pPr>
            <a:lvl7pPr lvl="6" rtl="0" algn="r">
              <a:buNone/>
              <a:defRPr sz="1000">
                <a:solidFill>
                  <a:schemeClr val="dk2"/>
                </a:solidFill>
                <a:latin typeface="Lato"/>
                <a:ea typeface="Lato"/>
                <a:cs typeface="Lato"/>
                <a:sym typeface="Lato"/>
              </a:defRPr>
            </a:lvl7pPr>
            <a:lvl8pPr lvl="7" rtl="0" algn="r">
              <a:buNone/>
              <a:defRPr sz="1000">
                <a:solidFill>
                  <a:schemeClr val="dk2"/>
                </a:solidFill>
                <a:latin typeface="Lato"/>
                <a:ea typeface="Lato"/>
                <a:cs typeface="Lato"/>
                <a:sym typeface="Lato"/>
              </a:defRPr>
            </a:lvl8pPr>
            <a:lvl9pPr lvl="8" rtl="0" algn="r">
              <a:buNone/>
              <a:defRPr sz="10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3"/>
          <p:cNvSpPr txBox="1"/>
          <p:nvPr>
            <p:ph type="ctrTitle"/>
          </p:nvPr>
        </p:nvSpPr>
        <p:spPr>
          <a:xfrm>
            <a:off x="2371725" y="630225"/>
            <a:ext cx="6331500" cy="154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Д</a:t>
            </a:r>
            <a:r>
              <a:rPr lang="ru"/>
              <a:t>оклад про життя людей у первісну добу</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4"/>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Вступ</a:t>
            </a:r>
            <a:endParaRPr/>
          </a:p>
        </p:txBody>
      </p:sp>
      <p:sp>
        <p:nvSpPr>
          <p:cNvPr id="78" name="Google Shape;78;p14"/>
          <p:cNvSpPr txBox="1"/>
          <p:nvPr>
            <p:ph idx="1" type="body"/>
          </p:nvPr>
        </p:nvSpPr>
        <p:spPr>
          <a:xfrm>
            <a:off x="2410112" y="1595776"/>
            <a:ext cx="6321600" cy="30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ru"/>
              <a:t>Первісна доба, також відома як кам'яний вік, була періодом в історії людства, коли наші предки жили без сучасних зручностей і технологій. Ця епоха, що тривала мільйони років, сформувала основи нашого розвитку та стала основою для подальшого цивілізаційного росту. У цьому доповіді ми розглянемо, як жили існували люди у первісну добу.</a:t>
            </a:r>
            <a:endParaRPr/>
          </a:p>
          <a:p>
            <a:pPr indent="0" lvl="0" marL="0" rtl="0" algn="l">
              <a:spcBef>
                <a:spcPts val="1600"/>
              </a:spcBef>
              <a:spcAft>
                <a:spcPts val="16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5"/>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Житло та осели</a:t>
            </a:r>
            <a:endParaRPr/>
          </a:p>
        </p:txBody>
      </p:sp>
      <p:sp>
        <p:nvSpPr>
          <p:cNvPr id="84" name="Google Shape;84;p15"/>
          <p:cNvSpPr txBox="1"/>
          <p:nvPr>
            <p:ph idx="1" type="body"/>
          </p:nvPr>
        </p:nvSpPr>
        <p:spPr>
          <a:xfrm>
            <a:off x="2410112" y="1595776"/>
            <a:ext cx="6321600" cy="30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ru"/>
              <a:t>Перші люди у первісну добу жили в простих, тимчасових селищах, які зазвичай складалися з наметів або печер. Це було пов'язано з необхідністю захистити себе від небезпеки та погодних умов. Люди часто мігрували, вибираючи нові місця для житла в залежності від доступності їжі та ресурсів.</a:t>
            </a:r>
            <a:endParaRPr/>
          </a:p>
          <a:p>
            <a:pPr indent="0" lvl="0" marL="0" rtl="0" algn="l">
              <a:spcBef>
                <a:spcPts val="1600"/>
              </a:spcBef>
              <a:spcAft>
                <a:spcPts val="16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6"/>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Харчування та полювання</a:t>
            </a:r>
            <a:endParaRPr/>
          </a:p>
        </p:txBody>
      </p:sp>
      <p:sp>
        <p:nvSpPr>
          <p:cNvPr id="90" name="Google Shape;90;p16"/>
          <p:cNvSpPr txBox="1"/>
          <p:nvPr>
            <p:ph idx="1" type="body"/>
          </p:nvPr>
        </p:nvSpPr>
        <p:spPr>
          <a:xfrm>
            <a:off x="2410112" y="1595776"/>
            <a:ext cx="6321600" cy="30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ru"/>
              <a:t>У первісну добу основним джерелом харчування були продукти з природи, які оточували людей. Їжа складалася з м'яса тварин, які були половлені на полюванні, риби та рослин. За часів первісної доби люди вчитилися виготовляти знаряддя для полювання, такі як дерев'яні дзьоби, кам'яні стріли та оброблені камені для розрубання.</a:t>
            </a:r>
            <a:endParaRPr/>
          </a:p>
          <a:p>
            <a:pPr indent="0" lvl="0" marL="0" rtl="0" algn="l">
              <a:spcBef>
                <a:spcPts val="1600"/>
              </a:spcBef>
              <a:spcAft>
                <a:spcPts val="16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7"/>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Вогонь</a:t>
            </a:r>
            <a:endParaRPr/>
          </a:p>
        </p:txBody>
      </p:sp>
      <p:sp>
        <p:nvSpPr>
          <p:cNvPr id="96" name="Google Shape;96;p17"/>
          <p:cNvSpPr txBox="1"/>
          <p:nvPr>
            <p:ph idx="1" type="body"/>
          </p:nvPr>
        </p:nvSpPr>
        <p:spPr>
          <a:xfrm>
            <a:off x="2410112" y="1595776"/>
            <a:ext cx="6321600" cy="30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ru"/>
              <a:t>Один з найважливіших винаходів в історії людства стосується вогню. Він не тільки забезпечував тепло та світло, але й дозволяв готувати їжу та захищатися від диких тварин. Вогонь також використовувався для виготовлення інструментів та зброї, які полегшували життя людей.</a:t>
            </a:r>
            <a:endParaRPr/>
          </a:p>
          <a:p>
            <a:pPr indent="0" lvl="0" marL="0" rtl="0" algn="l">
              <a:spcBef>
                <a:spcPts val="1600"/>
              </a:spcBef>
              <a:spcAft>
                <a:spcPts val="16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8"/>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Мова та комунікація</a:t>
            </a:r>
            <a:endParaRPr/>
          </a:p>
        </p:txBody>
      </p:sp>
      <p:sp>
        <p:nvSpPr>
          <p:cNvPr id="102" name="Google Shape;102;p18"/>
          <p:cNvSpPr txBox="1"/>
          <p:nvPr>
            <p:ph idx="1" type="body"/>
          </p:nvPr>
        </p:nvSpPr>
        <p:spPr>
          <a:xfrm>
            <a:off x="2410112" y="1595776"/>
            <a:ext cx="6321600" cy="30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ru"/>
              <a:t>В першій добі люди спілкувалися мовою, хоча ця мова була простою і базувалася на жестах, звуках і візуальних сигналах. Це було важливою складовою для спільного полювання, планування та передачі знань між поколіннями.</a:t>
            </a:r>
            <a:endParaRPr/>
          </a:p>
          <a:p>
            <a:pPr indent="0" lvl="0" marL="0" rtl="0" algn="l">
              <a:spcBef>
                <a:spcPts val="1600"/>
              </a:spcBef>
              <a:spcAft>
                <a:spcPts val="16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9"/>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ru"/>
              <a:t>Культура та вірування</a:t>
            </a:r>
            <a:endParaRPr/>
          </a:p>
          <a:p>
            <a:pPr indent="0" lvl="0" marL="0" rtl="0" algn="l">
              <a:spcBef>
                <a:spcPts val="0"/>
              </a:spcBef>
              <a:spcAft>
                <a:spcPts val="0"/>
              </a:spcAft>
              <a:buClr>
                <a:schemeClr val="dk2"/>
              </a:buClr>
              <a:buSzPts val="1100"/>
              <a:buFont typeface="Arial"/>
              <a:buNone/>
            </a:pPr>
            <a:r>
              <a:t/>
            </a:r>
            <a:endParaRPr/>
          </a:p>
          <a:p>
            <a:pPr indent="0" lvl="0" marL="0" rtl="0" algn="l">
              <a:spcBef>
                <a:spcPts val="0"/>
              </a:spcBef>
              <a:spcAft>
                <a:spcPts val="0"/>
              </a:spcAft>
              <a:buNone/>
            </a:pPr>
            <a:r>
              <a:t/>
            </a:r>
            <a:endParaRPr/>
          </a:p>
        </p:txBody>
      </p:sp>
      <p:sp>
        <p:nvSpPr>
          <p:cNvPr id="108" name="Google Shape;108;p19"/>
          <p:cNvSpPr txBox="1"/>
          <p:nvPr>
            <p:ph idx="1" type="body"/>
          </p:nvPr>
        </p:nvSpPr>
        <p:spPr>
          <a:xfrm>
            <a:off x="2400262" y="1621376"/>
            <a:ext cx="6321600" cy="30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ru"/>
              <a:t>Первісна доба також була періодом розвитку культури та вірувань. Люди створювали мистецтво на стінах печер, створювали прикраси зі шкіри та різних матеріалів, і розвивали релігійні переконання, пов'язані з природними явищами та духами.</a:t>
            </a:r>
            <a:endParaRPr/>
          </a:p>
          <a:p>
            <a:pPr indent="0" lvl="0" marL="0" rtl="0" algn="l">
              <a:spcBef>
                <a:spcPts val="1600"/>
              </a:spcBef>
              <a:spcAft>
                <a:spcPts val="0"/>
              </a:spcAft>
              <a:buClr>
                <a:schemeClr val="dk2"/>
              </a:buClr>
              <a:buSzPts val="1100"/>
              <a:buFont typeface="Arial"/>
              <a:buNone/>
            </a:pPr>
            <a:r>
              <a:t/>
            </a:r>
            <a:endParaRPr/>
          </a:p>
          <a:p>
            <a:pPr indent="0" lvl="0" marL="0" rtl="0" algn="l">
              <a:spcBef>
                <a:spcPts val="1600"/>
              </a:spcBef>
              <a:spcAft>
                <a:spcPts val="16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0"/>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Розвиток інтелекту та технології</a:t>
            </a:r>
            <a:endParaRPr/>
          </a:p>
          <a:p>
            <a:pPr indent="0" lvl="0" marL="0" rtl="0" algn="l">
              <a:spcBef>
                <a:spcPts val="0"/>
              </a:spcBef>
              <a:spcAft>
                <a:spcPts val="0"/>
              </a:spcAft>
              <a:buNone/>
            </a:pPr>
            <a:r>
              <a:t/>
            </a:r>
            <a:endParaRPr/>
          </a:p>
        </p:txBody>
      </p:sp>
      <p:sp>
        <p:nvSpPr>
          <p:cNvPr id="114" name="Google Shape;114;p20"/>
          <p:cNvSpPr txBox="1"/>
          <p:nvPr>
            <p:ph idx="1" type="body"/>
          </p:nvPr>
        </p:nvSpPr>
        <p:spPr>
          <a:xfrm>
            <a:off x="2410112" y="1595776"/>
            <a:ext cx="6321600" cy="30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ru"/>
              <a:t>Життя у первісну добу спонукало людей розвивати свій інтелект та технології. Вони вдосконалювали свої навички полювання, знаряддя для вирубування дерев та обробки каменю, що дозволяло їм виживати в жорстких умовах.</a:t>
            </a:r>
            <a:endParaRPr/>
          </a:p>
          <a:p>
            <a:pPr indent="0" lvl="0" marL="0" rtl="0" algn="l">
              <a:spcBef>
                <a:spcPts val="1600"/>
              </a:spcBef>
              <a:spcAft>
                <a:spcPts val="16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1"/>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Висновок</a:t>
            </a:r>
            <a:endParaRPr/>
          </a:p>
        </p:txBody>
      </p:sp>
      <p:sp>
        <p:nvSpPr>
          <p:cNvPr id="120" name="Google Shape;120;p21"/>
          <p:cNvSpPr txBox="1"/>
          <p:nvPr>
            <p:ph idx="1" type="body"/>
          </p:nvPr>
        </p:nvSpPr>
        <p:spPr>
          <a:xfrm>
            <a:off x="2410112" y="1595776"/>
            <a:ext cx="6321600" cy="3002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ru"/>
              <a:t>Первісна доба була епохою, коли люди вперше розпочали розвивати навички, необхідні для виживання та росту цивілізації. Це був період творчості, адаптації та винаходів, що стали основою для подальшого розвитку людства. Життя у первісну добу вимагало від людей великої сили духу та винахідливості, і ці якості допомогли нам перетворити наш світ у той, яким ми бачимо його сьогодні.</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wiss">
  <a:themeElements>
    <a:clrScheme name="Swiss">
      <a:dk1>
        <a:srgbClr val="F46524"/>
      </a:dk1>
      <a:lt1>
        <a:srgbClr val="FFFFFF"/>
      </a:lt1>
      <a:dk2>
        <a:srgbClr val="000000"/>
      </a:dk2>
      <a:lt2>
        <a:srgbClr val="757575"/>
      </a:lt2>
      <a:accent1>
        <a:srgbClr val="01579B"/>
      </a:accent1>
      <a:accent2>
        <a:srgbClr val="27C7BD"/>
      </a:accent2>
      <a:accent3>
        <a:srgbClr val="0099E8"/>
      </a:accent3>
      <a:accent4>
        <a:srgbClr val="51B9A3"/>
      </a:accent4>
      <a:accent5>
        <a:srgbClr val="FB8C00"/>
      </a:accent5>
      <a:accent6>
        <a:srgbClr val="FFAE88"/>
      </a:accent6>
      <a:hlink>
        <a:srgbClr val="0277BD"/>
      </a:hlink>
      <a:folHlink>
        <a:srgbClr val="0277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