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E161FAF-B65D-4B76-94D4-DC9DF302B5BF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F623B4-236C-46AA-9D93-69F77CE1DF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980728"/>
            <a:ext cx="7390614" cy="9233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Презентація на тему: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060848"/>
            <a:ext cx="871866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Дiлення</a:t>
            </a:r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десяткових</a:t>
            </a:r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дробiв</a:t>
            </a:r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48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 </a:t>
            </a:r>
            <a:r>
              <a:rPr lang="ru-RU" sz="48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натуральне</a:t>
            </a:r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число</a:t>
            </a:r>
            <a:endParaRPr lang="ru-RU" sz="4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10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352928" cy="3168352"/>
          </a:xfrm>
          <a:blipFill>
            <a:blip r:embed="rId2" cstate="print"/>
            <a:tile tx="0" ty="0" sx="100000" sy="100000" flip="none" algn="tl"/>
          </a:blipFill>
          <a:ln w="76200">
            <a:solidFill>
              <a:schemeClr val="tx1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 lnSpcReduction="10000"/>
          </a:bodyPr>
          <a:lstStyle/>
          <a:p>
            <a:r>
              <a:rPr lang="ru-RU" sz="3200" dirty="0" err="1" smtClean="0"/>
              <a:t>Щоб</a:t>
            </a:r>
            <a:r>
              <a:rPr lang="ru-RU" sz="3200" dirty="0" smtClean="0"/>
              <a:t> </a:t>
            </a:r>
            <a:r>
              <a:rPr lang="ru-RU" sz="3200" dirty="0" err="1" smtClean="0"/>
              <a:t>розділити</a:t>
            </a:r>
            <a:r>
              <a:rPr lang="ru-RU" sz="3200" dirty="0" smtClean="0"/>
              <a:t> </a:t>
            </a:r>
            <a:r>
              <a:rPr lang="ru-RU" sz="3200" dirty="0" err="1" smtClean="0"/>
              <a:t>десятковий</a:t>
            </a:r>
            <a:r>
              <a:rPr lang="ru-RU" sz="3200" dirty="0" smtClean="0"/>
              <a:t> </a:t>
            </a:r>
            <a:r>
              <a:rPr lang="ru-RU" sz="3200" dirty="0" err="1" smtClean="0"/>
              <a:t>дріб</a:t>
            </a:r>
            <a:r>
              <a:rPr lang="ru-RU" sz="3200" dirty="0" smtClean="0"/>
              <a:t> на </a:t>
            </a:r>
            <a:r>
              <a:rPr lang="ru-RU" sz="3200" dirty="0" err="1" smtClean="0"/>
              <a:t>натуральне</a:t>
            </a:r>
            <a:r>
              <a:rPr lang="ru-RU" sz="3200" dirty="0" smtClean="0"/>
              <a:t> число, треба:</a:t>
            </a:r>
            <a:br>
              <a:rPr lang="ru-RU" sz="3200" dirty="0" smtClean="0"/>
            </a:br>
            <a:r>
              <a:rPr lang="ru-RU" sz="3200" dirty="0" smtClean="0"/>
              <a:t>1) </a:t>
            </a:r>
            <a:r>
              <a:rPr lang="ru-RU" sz="3200" dirty="0" err="1" smtClean="0"/>
              <a:t>розділити</a:t>
            </a:r>
            <a:r>
              <a:rPr lang="ru-RU" sz="3200" dirty="0" smtClean="0"/>
              <a:t> </a:t>
            </a:r>
            <a:r>
              <a:rPr lang="ru-RU" sz="3200" dirty="0" err="1" smtClean="0"/>
              <a:t>дріб</a:t>
            </a:r>
            <a:r>
              <a:rPr lang="ru-RU" sz="3200" dirty="0" smtClean="0"/>
              <a:t> на </a:t>
            </a:r>
            <a:r>
              <a:rPr lang="ru-RU" sz="3200" dirty="0" err="1" smtClean="0"/>
              <a:t>це</a:t>
            </a:r>
            <a:r>
              <a:rPr lang="ru-RU" sz="3200" dirty="0" smtClean="0"/>
              <a:t> число, не </a:t>
            </a:r>
            <a:r>
              <a:rPr lang="ru-RU" sz="3200" dirty="0" err="1" smtClean="0"/>
              <a:t>звертаючи</a:t>
            </a:r>
            <a:r>
              <a:rPr lang="ru-RU" sz="3200" dirty="0" smtClean="0"/>
              <a:t> </a:t>
            </a:r>
            <a:r>
              <a:rPr lang="ru-RU" sz="3200" dirty="0" err="1" smtClean="0"/>
              <a:t>уваги</a:t>
            </a:r>
            <a:r>
              <a:rPr lang="ru-RU" sz="3200" dirty="0" smtClean="0"/>
              <a:t> на кому;</a:t>
            </a:r>
            <a:br>
              <a:rPr lang="ru-RU" sz="3200" dirty="0" smtClean="0"/>
            </a:br>
            <a:r>
              <a:rPr lang="ru-RU" sz="3200" dirty="0" smtClean="0"/>
              <a:t>2) </a:t>
            </a:r>
            <a:r>
              <a:rPr lang="ru-RU" sz="3200" dirty="0" err="1" smtClean="0"/>
              <a:t>поставити</a:t>
            </a:r>
            <a:r>
              <a:rPr lang="ru-RU" sz="3200" dirty="0" smtClean="0"/>
              <a:t> в </a:t>
            </a:r>
            <a:r>
              <a:rPr lang="ru-RU" sz="3200" dirty="0" err="1" smtClean="0"/>
              <a:t>частці</a:t>
            </a:r>
            <a:r>
              <a:rPr lang="ru-RU" sz="3200" dirty="0" smtClean="0"/>
              <a:t> кому, як </a:t>
            </a:r>
            <a:r>
              <a:rPr lang="ru-RU" sz="3200" dirty="0" err="1" smtClean="0"/>
              <a:t>тільки</a:t>
            </a:r>
            <a:r>
              <a:rPr lang="ru-RU" sz="3200" dirty="0" smtClean="0"/>
              <a:t> </a:t>
            </a:r>
            <a:r>
              <a:rPr lang="ru-RU" sz="3200" dirty="0" err="1" smtClean="0"/>
              <a:t>закінчиться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ділення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цілої</a:t>
            </a:r>
            <a:r>
              <a:rPr lang="ru-RU" sz="3200" dirty="0" smtClean="0"/>
              <a:t> </a:t>
            </a:r>
            <a:r>
              <a:rPr lang="ru-RU" sz="3200" dirty="0" err="1" smtClean="0"/>
              <a:t>частини</a:t>
            </a:r>
            <a:r>
              <a:rPr lang="ru-RU" sz="3200" dirty="0" smtClean="0"/>
              <a:t>.</a:t>
            </a:r>
            <a:br>
              <a:rPr lang="ru-RU" sz="3200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17434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836712"/>
            <a:ext cx="8062912" cy="1752600"/>
          </a:xfrm>
          <a:blipFill>
            <a:blip r:embed="rId2" cstate="print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 err="1" smtClean="0"/>
              <a:t>десятковий</a:t>
            </a:r>
            <a:r>
              <a:rPr lang="ru-RU" dirty="0" smtClean="0"/>
              <a:t> </a:t>
            </a:r>
            <a:r>
              <a:rPr lang="ru-RU" dirty="0" err="1" smtClean="0"/>
              <a:t>дріб</a:t>
            </a:r>
            <a:r>
              <a:rPr lang="ru-RU" dirty="0" smtClean="0"/>
              <a:t> на 10, 100, 1000 </a:t>
            </a:r>
            <a:r>
              <a:rPr lang="ru-RU" dirty="0" err="1" smtClean="0"/>
              <a:t>і</a:t>
            </a:r>
            <a:r>
              <a:rPr lang="ru-RU" dirty="0" smtClean="0"/>
              <a:t> т. д., треба перенести кому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десятковому</a:t>
            </a:r>
            <a:r>
              <a:rPr lang="ru-RU" dirty="0" smtClean="0"/>
              <a:t> </a:t>
            </a:r>
            <a:r>
              <a:rPr lang="ru-RU" dirty="0" err="1" smtClean="0"/>
              <a:t>дробі</a:t>
            </a:r>
            <a:r>
              <a:rPr lang="ru-RU" dirty="0" smtClean="0"/>
              <a:t> на </a:t>
            </a:r>
            <a:r>
              <a:rPr lang="ru-RU" dirty="0" err="1" smtClean="0"/>
              <a:t>стільки</a:t>
            </a:r>
            <a:r>
              <a:rPr lang="ru-RU" dirty="0" smtClean="0"/>
              <a:t> цифр </a:t>
            </a:r>
            <a:r>
              <a:rPr lang="ru-RU" dirty="0" err="1" smtClean="0"/>
              <a:t>ліворуч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нулів</a:t>
            </a:r>
            <a:r>
              <a:rPr lang="ru-RU" dirty="0" smtClean="0"/>
              <a:t> </a:t>
            </a:r>
            <a:r>
              <a:rPr lang="ru-RU" dirty="0" err="1" smtClean="0"/>
              <a:t>стоїть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 в </a:t>
            </a:r>
            <a:r>
              <a:rPr lang="ru-RU" dirty="0" err="1" smtClean="0"/>
              <a:t>дільнику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212976"/>
            <a:ext cx="240982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AutoShape 4" descr="http://edu.gymnasia.com.ua/file.php/13/144.Formula"/>
          <p:cNvSpPr>
            <a:spLocks noChangeAspect="1" noChangeArrowheads="1"/>
          </p:cNvSpPr>
          <p:nvPr/>
        </p:nvSpPr>
        <p:spPr bwMode="auto">
          <a:xfrm>
            <a:off x="1079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8062912" cy="1752600"/>
          </a:xfrm>
          <a:blipFill>
            <a:blip r:embed="rId2" cstate="print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звичайний</a:t>
            </a:r>
            <a:r>
              <a:rPr lang="ru-RU" dirty="0" smtClean="0"/>
              <a:t> </a:t>
            </a:r>
            <a:r>
              <a:rPr lang="ru-RU" dirty="0" err="1" smtClean="0"/>
              <a:t>дріб</a:t>
            </a:r>
            <a:r>
              <a:rPr lang="ru-RU" dirty="0" smtClean="0"/>
              <a:t> </a:t>
            </a:r>
            <a:r>
              <a:rPr lang="ru-RU" dirty="0" err="1" smtClean="0"/>
              <a:t>перетворити</a:t>
            </a:r>
            <a:r>
              <a:rPr lang="ru-RU" dirty="0" smtClean="0"/>
              <a:t> в </a:t>
            </a:r>
            <a:r>
              <a:rPr lang="ru-RU" dirty="0" err="1" smtClean="0"/>
              <a:t>десятковий</a:t>
            </a:r>
            <a:r>
              <a:rPr lang="ru-RU" dirty="0" smtClean="0"/>
              <a:t>, треба </a:t>
            </a:r>
            <a:r>
              <a:rPr lang="ru-RU" dirty="0" err="1" smtClean="0"/>
              <a:t>чисельник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дробу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на </a:t>
            </a:r>
            <a:r>
              <a:rPr lang="ru-RU" dirty="0" err="1" smtClean="0"/>
              <a:t>знаменник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348880"/>
            <a:ext cx="806489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135912" cy="2402856"/>
          </a:xfrm>
          <a:blipFill>
            <a:blip r:embed="rId2" cstate="print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число на </a:t>
            </a:r>
            <a:r>
              <a:rPr lang="ru-RU" dirty="0" err="1" smtClean="0"/>
              <a:t>десятковий</a:t>
            </a:r>
            <a:r>
              <a:rPr lang="ru-RU" dirty="0" smtClean="0"/>
              <a:t> </a:t>
            </a:r>
            <a:r>
              <a:rPr lang="ru-RU" dirty="0" err="1" smtClean="0"/>
              <a:t>дріб</a:t>
            </a:r>
            <a:r>
              <a:rPr lang="ru-RU" dirty="0" smtClean="0"/>
              <a:t>, треба:</a:t>
            </a:r>
          </a:p>
          <a:p>
            <a:r>
              <a:rPr lang="ru-RU" dirty="0" smtClean="0"/>
              <a:t>1) у </a:t>
            </a:r>
            <a:r>
              <a:rPr lang="ru-RU" dirty="0" err="1" smtClean="0"/>
              <a:t>діленому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дільнику</a:t>
            </a:r>
            <a:r>
              <a:rPr lang="ru-RU" dirty="0" smtClean="0"/>
              <a:t> перенести кому </a:t>
            </a:r>
            <a:r>
              <a:rPr lang="ru-RU" dirty="0" err="1" smtClean="0"/>
              <a:t>праворуч</a:t>
            </a:r>
            <a:r>
              <a:rPr lang="ru-RU" dirty="0" smtClean="0"/>
              <a:t> на </a:t>
            </a:r>
            <a:r>
              <a:rPr lang="ru-RU" dirty="0" err="1" smtClean="0"/>
              <a:t>стільки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</a:t>
            </a:r>
            <a:r>
              <a:rPr lang="ru-RU" dirty="0" err="1" smtClean="0"/>
              <a:t>стоїть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коми в </a:t>
            </a:r>
            <a:r>
              <a:rPr lang="ru-RU" dirty="0" err="1" smtClean="0"/>
              <a:t>дільнику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ділення</a:t>
            </a:r>
            <a:r>
              <a:rPr lang="ru-RU" dirty="0" smtClean="0"/>
              <a:t> на </a:t>
            </a:r>
            <a:r>
              <a:rPr lang="ru-RU" dirty="0" err="1" smtClean="0"/>
              <a:t>натуральне</a:t>
            </a:r>
            <a:r>
              <a:rPr lang="ru-RU" dirty="0" smtClean="0"/>
              <a:t> число.</a:t>
            </a:r>
          </a:p>
          <a:p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924944"/>
            <a:ext cx="7920880" cy="37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8062912" cy="1470025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Дякую за увагу!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114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</dc:title>
  <dc:creator>PK2 Admin</dc:creator>
  <cp:lastModifiedBy>PK2 Admin</cp:lastModifiedBy>
  <cp:revision>5</cp:revision>
  <dcterms:created xsi:type="dcterms:W3CDTF">2016-04-06T16:02:46Z</dcterms:created>
  <dcterms:modified xsi:type="dcterms:W3CDTF">2016-04-06T16:19:36Z</dcterms:modified>
</cp:coreProperties>
</file>