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8" r:id="rId5"/>
    <p:sldId id="257" r:id="rId6"/>
    <p:sldId id="265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FF00"/>
    <a:srgbClr val="FF0066"/>
    <a:srgbClr val="CCCCFF"/>
    <a:srgbClr val="FF66CC"/>
    <a:srgbClr val="FFFFFF"/>
    <a:srgbClr val="FFFF99"/>
    <a:srgbClr val="CC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BCBC-AB4E-4FBA-A3C8-ABE561FE05B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DFE80-C898-4A14-B166-CA8EAC4B2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FE80-C898-4A14-B166-CA8EAC4B2DA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F61A-2E0A-41CF-B38B-18B7789498CC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F77D-B28F-4E28-9918-CA56ACE348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FFFF">
                <a:alpha val="0"/>
              </a:srgbClr>
            </a:gs>
            <a:gs pos="50000">
              <a:srgbClr val="92D05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Шатты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 шеңбері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31640" y="3212976"/>
            <a:ext cx="5831632" cy="24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Елді жаудан қорғайды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Әскерлерім-айбыным!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Мықты болса Әскерім,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Біз көрмейміз қайғы-мұң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azakhst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3456384" cy="2592288"/>
          </a:xfrm>
          <a:prstGeom prst="rect">
            <a:avLst/>
          </a:prstGeom>
          <a:noFill/>
        </p:spPr>
      </p:pic>
      <p:pic>
        <p:nvPicPr>
          <p:cNvPr id="12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762" y="5072063"/>
            <a:ext cx="20288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762" y="3429000"/>
            <a:ext cx="20272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762" y="142875"/>
            <a:ext cx="20272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9762" y="1785938"/>
            <a:ext cx="20288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5"/>
          <p:cNvSpPr>
            <a:spLocks noChangeArrowheads="1"/>
          </p:cNvSpPr>
          <p:nvPr/>
        </p:nvSpPr>
        <p:spPr bwMode="auto">
          <a:xfrm>
            <a:off x="323850" y="549275"/>
            <a:ext cx="4751388" cy="1439863"/>
          </a:xfrm>
          <a:prstGeom prst="plaque">
            <a:avLst>
              <a:gd name="adj" fmla="val 16667"/>
            </a:avLst>
          </a:prstGeom>
          <a:solidFill>
            <a:srgbClr val="66FF99"/>
          </a:solidFill>
          <a:ln w="57150" cmpd="thickThin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68313" y="476250"/>
            <a:ext cx="4537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i="1">
                <a:solidFill>
                  <a:srgbClr val="CC3300"/>
                </a:solidFill>
                <a:latin typeface="Times New Roman" pitchFamily="18" charset="0"/>
              </a:rPr>
              <a:t>Кім әйнекті сындырмай көктеп өтеді?</a:t>
            </a:r>
            <a:endParaRPr lang="ru-RU" sz="32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4821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5651500" y="620713"/>
            <a:ext cx="2879725" cy="1152525"/>
          </a:xfrm>
          <a:prstGeom prst="wedgeEllipseCallout">
            <a:avLst>
              <a:gd name="adj1" fmla="val -62292"/>
              <a:gd name="adj2" fmla="val 7162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724525" y="981075"/>
            <a:ext cx="273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>
                <a:solidFill>
                  <a:srgbClr val="FF0000"/>
                </a:solidFill>
              </a:rPr>
              <a:t>Күннің сәулесі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4823" name="AutoShape 10"/>
          <p:cNvSpPr>
            <a:spLocks noChangeArrowheads="1"/>
          </p:cNvSpPr>
          <p:nvPr/>
        </p:nvSpPr>
        <p:spPr bwMode="auto">
          <a:xfrm>
            <a:off x="323850" y="2565400"/>
            <a:ext cx="4751388" cy="1439863"/>
          </a:xfrm>
          <a:prstGeom prst="plaque">
            <a:avLst>
              <a:gd name="adj" fmla="val 16667"/>
            </a:avLst>
          </a:prstGeom>
          <a:solidFill>
            <a:srgbClr val="66FF99"/>
          </a:solidFill>
          <a:ln w="57150" cmpd="thickThin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11"/>
          <p:cNvSpPr>
            <a:spLocks noChangeArrowheads="1"/>
          </p:cNvSpPr>
          <p:nvPr/>
        </p:nvSpPr>
        <p:spPr bwMode="auto">
          <a:xfrm>
            <a:off x="323850" y="4508500"/>
            <a:ext cx="4751388" cy="1439863"/>
          </a:xfrm>
          <a:prstGeom prst="plaque">
            <a:avLst>
              <a:gd name="adj" fmla="val 16667"/>
            </a:avLst>
          </a:prstGeom>
          <a:solidFill>
            <a:srgbClr val="66FF99"/>
          </a:solidFill>
          <a:ln w="57150" cmpd="thickThin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11188" y="2781300"/>
            <a:ext cx="417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i="1">
                <a:solidFill>
                  <a:srgbClr val="CC3300"/>
                </a:solidFill>
                <a:latin typeface="Times New Roman" pitchFamily="18" charset="0"/>
              </a:rPr>
              <a:t>Баспана іздеп басын қатырмайтын бөбек</a:t>
            </a:r>
            <a:endParaRPr lang="ru-RU" sz="32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4826" name="AutoShape 14" descr="Розовая тисненая бумага"/>
          <p:cNvSpPr>
            <a:spLocks noChangeArrowheads="1"/>
          </p:cNvSpPr>
          <p:nvPr/>
        </p:nvSpPr>
        <p:spPr bwMode="auto">
          <a:xfrm>
            <a:off x="5724525" y="4581525"/>
            <a:ext cx="2879725" cy="1152525"/>
          </a:xfrm>
          <a:prstGeom prst="wedgeEllipseCallout">
            <a:avLst>
              <a:gd name="adj1" fmla="val -62292"/>
              <a:gd name="adj2" fmla="val 7162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11188" y="4437063"/>
            <a:ext cx="41751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000" b="1" i="1">
                <a:solidFill>
                  <a:srgbClr val="CC3300"/>
                </a:solidFill>
                <a:latin typeface="Times New Roman" pitchFamily="18" charset="0"/>
              </a:rPr>
              <a:t>Екеуі қатар тұрады, бірақ бірін – бірі көрмейді?</a:t>
            </a:r>
            <a:endParaRPr lang="ru-RU" sz="30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6011863" y="4868863"/>
            <a:ext cx="2376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000" b="1" i="1">
                <a:solidFill>
                  <a:srgbClr val="FF0000"/>
                </a:solidFill>
              </a:rPr>
              <a:t>Екі</a:t>
            </a:r>
            <a:r>
              <a:rPr lang="kk-KZ" sz="3000" b="1" i="1"/>
              <a:t> </a:t>
            </a:r>
            <a:r>
              <a:rPr lang="kk-KZ" sz="3000" b="1" i="1">
                <a:solidFill>
                  <a:srgbClr val="FF0000"/>
                </a:solidFill>
              </a:rPr>
              <a:t>көз</a:t>
            </a:r>
            <a:endParaRPr lang="ru-RU" sz="3000" b="1" i="1">
              <a:solidFill>
                <a:srgbClr val="FF0000"/>
              </a:solidFill>
            </a:endParaRPr>
          </a:p>
        </p:txBody>
      </p:sp>
      <p:sp>
        <p:nvSpPr>
          <p:cNvPr id="34829" name="AutoShape 18" descr="Розовая тисненая бумага"/>
          <p:cNvSpPr>
            <a:spLocks noChangeArrowheads="1"/>
          </p:cNvSpPr>
          <p:nvPr/>
        </p:nvSpPr>
        <p:spPr bwMode="auto">
          <a:xfrm>
            <a:off x="5580063" y="2565400"/>
            <a:ext cx="2879725" cy="1152525"/>
          </a:xfrm>
          <a:prstGeom prst="wedgeEllipseCallout">
            <a:avLst>
              <a:gd name="adj1" fmla="val -62292"/>
              <a:gd name="adj2" fmla="val 7162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5580063" y="2708275"/>
            <a:ext cx="2879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>
                <a:solidFill>
                  <a:srgbClr val="FF0000"/>
                </a:solidFill>
              </a:rPr>
              <a:t>Кенгурудың баласы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80" grpId="0"/>
      <p:bldP spid="105484" grpId="0"/>
      <p:bldP spid="105488" grpId="0"/>
      <p:bldP spid="105489" grpId="0"/>
      <p:bldP spid="105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39752" y="404664"/>
            <a:ext cx="42484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Triangle">
              <a:avLst>
                <a:gd name="adj" fmla="val 44560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Ой қозғау: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Сұраққа тіке жауап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7056" y="1988840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Қазақтың қазақтығын танытқан не?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 туралы заң қашан қабылданды?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Ресми тілге қай тіл жатады?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Тілдер мерекесін қай күні тойлаймыз?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ҚР мемлекеттік тілі қай тіл?</a:t>
            </a:r>
            <a:endParaRPr kumimoji="0" lang="kk-KZ" sz="5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47664" y="1783269"/>
            <a:ext cx="6293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Топтастыру: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тіліне байланысты жақсы сөздер айту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76200" y="157956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6541">
            <a:off x="6129338" y="-396875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83731">
            <a:off x="-383645" y="-318683"/>
            <a:ext cx="1295401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601721">
            <a:off x="7413461" y="513022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7735" flipH="1">
            <a:off x="14288" y="5218113"/>
            <a:ext cx="164306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75038" flipH="1">
            <a:off x="7261225" y="5162550"/>
            <a:ext cx="1643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17573" flipH="1">
            <a:off x="7653337" y="2628901"/>
            <a:ext cx="16430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45836" flipH="1">
            <a:off x="-36512" y="3103563"/>
            <a:ext cx="164306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57600" y="5562600"/>
            <a:ext cx="1643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25392">
            <a:off x="7978775" y="388461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419872" y="1268760"/>
            <a:ext cx="5328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1-топ</a:t>
            </a:r>
            <a:r>
              <a:rPr lang="kk-KZ" sz="4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Құрлық әскері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2-топ: </a:t>
            </a: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Әуе әскері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3-топ: </a:t>
            </a: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Теңіз әскері</a:t>
            </a:r>
            <a:endParaRPr kumimoji="0" lang="kk-KZ" sz="6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11560" y="1556792"/>
            <a:ext cx="2592288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16832"/>
            <a:ext cx="2533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Топқа бөлу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.azh.kz/news/010/091/parad_5.jpg"/>
          <p:cNvPicPr>
            <a:picLocks noChangeAspect="1" noChangeArrowheads="1"/>
          </p:cNvPicPr>
          <p:nvPr/>
        </p:nvPicPr>
        <p:blipFill>
          <a:blip r:embed="rId2" cstate="print"/>
          <a:srcRect l="15969" t="18101" r="8999"/>
          <a:stretch>
            <a:fillRect/>
          </a:stretch>
        </p:blipFill>
        <p:spPr bwMode="auto">
          <a:xfrm>
            <a:off x="0" y="0"/>
            <a:ext cx="4932040" cy="3562030"/>
          </a:xfrm>
          <a:prstGeom prst="rect">
            <a:avLst/>
          </a:prstGeom>
          <a:noFill/>
        </p:spPr>
      </p:pic>
      <p:pic>
        <p:nvPicPr>
          <p:cNvPr id="14342" name="Picture 6" descr="http://lada.kz/uploads/posts/2013-08/1376306020_img_2940.jpg"/>
          <p:cNvPicPr>
            <a:picLocks noChangeAspect="1" noChangeArrowheads="1"/>
          </p:cNvPicPr>
          <p:nvPr/>
        </p:nvPicPr>
        <p:blipFill>
          <a:blip r:embed="rId3" cstate="print"/>
          <a:srcRect l="42872" t="15579"/>
          <a:stretch>
            <a:fillRect/>
          </a:stretch>
        </p:blipFill>
        <p:spPr bwMode="auto">
          <a:xfrm>
            <a:off x="5076056" y="3212976"/>
            <a:ext cx="4067944" cy="3645024"/>
          </a:xfrm>
          <a:prstGeom prst="rect">
            <a:avLst/>
          </a:prstGeom>
          <a:noFill/>
        </p:spPr>
      </p:pic>
      <p:pic>
        <p:nvPicPr>
          <p:cNvPr id="14344" name="Picture 8" descr="http://files.mangystau.gov.kz/uploads/images/_parad,_9_070513__a8975f0030c37b22b2291f5ac88686df.jpg"/>
          <p:cNvPicPr>
            <a:picLocks noChangeAspect="1" noChangeArrowheads="1"/>
          </p:cNvPicPr>
          <p:nvPr/>
        </p:nvPicPr>
        <p:blipFill>
          <a:blip r:embed="rId4" cstate="print"/>
          <a:srcRect l="21456" t="12204" b="14119"/>
          <a:stretch>
            <a:fillRect/>
          </a:stretch>
        </p:blipFill>
        <p:spPr bwMode="auto">
          <a:xfrm>
            <a:off x="4911265" y="0"/>
            <a:ext cx="4232735" cy="3284984"/>
          </a:xfrm>
          <a:prstGeom prst="rect">
            <a:avLst/>
          </a:prstGeom>
          <a:noFill/>
        </p:spPr>
      </p:pic>
      <p:pic>
        <p:nvPicPr>
          <p:cNvPr id="14350" name="Picture 14" descr="http://bnews.kz/picture/641/news/2830576cd761a198f6217e1ce121e7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284984"/>
            <a:ext cx="5076057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50000">
              <a:srgbClr val="92D050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475656" y="1844824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DoubleWave1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 eaLnBrk="0" hangingPunct="0"/>
            <a:r>
              <a:rPr lang="kk-KZ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G0004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705600"/>
            <a:ext cx="899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6956" flipH="1">
            <a:off x="6526213" y="5678488"/>
            <a:ext cx="164306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791" flipH="1">
            <a:off x="3843338" y="5702300"/>
            <a:ext cx="164306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96200" y="5754688"/>
            <a:ext cx="16430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4807" flipH="1">
            <a:off x="5229225" y="5681663"/>
            <a:ext cx="16430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19200" y="5754688"/>
            <a:ext cx="16430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7" flipH="1">
            <a:off x="2538413" y="5718175"/>
            <a:ext cx="164306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068" flipH="1">
            <a:off x="-104775" y="5681663"/>
            <a:ext cx="16430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mir-animashek.ucoz.ru/_ph/10/1/97476984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48454"/>
            <a:ext cx="2051670" cy="2514301"/>
          </a:xfrm>
          <a:prstGeom prst="rect">
            <a:avLst/>
          </a:prstGeom>
          <a:noFill/>
        </p:spPr>
      </p:pic>
      <p:pic>
        <p:nvPicPr>
          <p:cNvPr id="25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-76200" y="157956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601721">
            <a:off x="6048375" y="330835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-381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7735" flipH="1">
            <a:off x="14288" y="5218113"/>
            <a:ext cx="164306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75038" flipH="1">
            <a:off x="7261225" y="5162550"/>
            <a:ext cx="1643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17573" flipH="1">
            <a:off x="7653337" y="2628901"/>
            <a:ext cx="16430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9600" y="2971800"/>
            <a:ext cx="1643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45836" flipH="1">
            <a:off x="-36512" y="3103563"/>
            <a:ext cx="164306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52400" y="2514600"/>
            <a:ext cx="1643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57600" y="5562600"/>
            <a:ext cx="1643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25392">
            <a:off x="7978775" y="388461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783731">
            <a:off x="-383645" y="-318683"/>
            <a:ext cx="1295401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46541">
            <a:off x="7662578" y="-102638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-315416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088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644540" cy="18002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2708920"/>
            <a:ext cx="71287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1-топ: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Қазақтың қарулы күштері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2-топ: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 хандығының тұсындағы батырлар.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3-топ: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Ұлы Отан соғысы кезіндегі батырлар.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483768" y="548680"/>
            <a:ext cx="3528392" cy="22322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Постерге салу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BD0014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72091"/>
            <a:ext cx="2411760" cy="1885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23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004618" cy="2232248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95736" y="188640"/>
            <a:ext cx="3240360" cy="2080192"/>
          </a:xfrm>
          <a:prstGeom prst="cloudCallout">
            <a:avLst>
              <a:gd name="adj1" fmla="val -60149"/>
              <a:gd name="adj2" fmla="val 579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«Ой толғау»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71800" y="2348880"/>
            <a:ext cx="67322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1-топ: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 бас қолбасшы болсам.... (Эссе жазу)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2-топ: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Өлең құрастыру.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3-топ: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Мақал-мәтел айту.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416800" cy="213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pattFill prst="solidDmnd">
                    <a:fgClr>
                      <a:srgbClr val="FF33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Үйге тапсырма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95288" y="2060575"/>
            <a:ext cx="8353425" cy="4537075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76200">
            <a:pattFill prst="pct9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71550" y="2708275"/>
            <a:ext cx="77041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kk-KZ" sz="3000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/>
            <a:r>
              <a:rPr lang="kk-KZ" sz="3000" b="1" i="1" dirty="0" smtClean="0">
                <a:solidFill>
                  <a:srgbClr val="FF3300"/>
                </a:solidFill>
                <a:latin typeface="Times New Roman" pitchFamily="18" charset="0"/>
              </a:rPr>
              <a:t>1.</a:t>
            </a:r>
            <a:r>
              <a:rPr lang="kk-KZ" sz="3200" dirty="0"/>
              <a:t> </a:t>
            </a:r>
            <a:r>
              <a:rPr lang="kk-KZ" sz="3200" b="1" dirty="0" smtClean="0">
                <a:solidFill>
                  <a:srgbClr val="FF3300"/>
                </a:solidFill>
              </a:rPr>
              <a:t>“</a:t>
            </a:r>
            <a:r>
              <a:rPr lang="kk-KZ" sz="3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Егеменді </a:t>
            </a:r>
            <a:r>
              <a:rPr lang="kk-KZ" sz="3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ел қорғаны-Қарулы  </a:t>
            </a:r>
            <a:r>
              <a:rPr lang="kk-KZ" sz="3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Күштер” </a:t>
            </a:r>
            <a:r>
              <a:rPr lang="kk-KZ" sz="3000" b="1" i="1" dirty="0" smtClean="0">
                <a:solidFill>
                  <a:srgbClr val="FF3300"/>
                </a:solidFill>
                <a:latin typeface="Times New Roman" pitchFamily="18" charset="0"/>
              </a:rPr>
              <a:t>мәтінін түсініп оқу</a:t>
            </a:r>
          </a:p>
          <a:p>
            <a:pPr marL="342900" indent="-342900"/>
            <a:endParaRPr lang="kk-KZ" sz="30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lvl="0" indent="-342900"/>
            <a:r>
              <a:rPr lang="kk-KZ" sz="3000" b="1" i="1" dirty="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kk-KZ" sz="3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«Отанды қорғау- басты парызың» ой толғау.</a:t>
            </a:r>
            <a:endParaRPr lang="ru-RU" sz="3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30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/>
            <a:endParaRPr lang="kk-KZ" sz="30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177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Шаттық шеңбері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Шаттық шеңбері</dc:title>
  <dc:creator>Пользователь Windows</dc:creator>
  <cp:lastModifiedBy>Пользователь Windows</cp:lastModifiedBy>
  <cp:revision>13</cp:revision>
  <dcterms:created xsi:type="dcterms:W3CDTF">2014-04-16T15:19:48Z</dcterms:created>
  <dcterms:modified xsi:type="dcterms:W3CDTF">2014-04-16T17:21:43Z</dcterms:modified>
</cp:coreProperties>
</file>