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defaultTextStyle>
    <a:defPPr>
      <a:defRPr lang="u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4"/>
  </p:normalViewPr>
  <p:slideViewPr>
    <p:cSldViewPr snapToGrid="0">
      <p:cViewPr varScale="1">
        <p:scale>
          <a:sx n="138" d="100"/>
          <a:sy n="138" d="100"/>
        </p:scale>
        <p:origin x="880"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resgen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presgen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resgen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resgen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resgen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presgen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resgen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presgen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resgen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presgen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resgen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presgen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resgen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presgen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resgen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presgen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resgen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presgen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resgen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presgen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resgen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resgen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resgen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presgen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resgen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presgen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resgen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resgen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resgen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presgen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resgen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presgen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resgen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presgen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resgen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presgen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resgen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resgen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resgen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presgen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ctrTitle"/>
          </p:nvPr>
        </p:nvSpPr>
        <p:spPr>
          <a:xfrm>
            <a:off x="2971799" y="1473200"/>
            <a:ext cx="5398295" cy="1816098"/>
          </a:xfrm>
        </p:spPr>
        <p:txBody>
          <a:bodyPr anchor="b">
            <a:normAutofit/>
          </a:bodyPr>
          <a:lstStyle>
            <a:lvl1pPr algn="r">
              <a:defRPr sz="3600">
                <a:effectLst/>
              </a:defRPr>
            </a:lvl1pPr>
          </a:lstStyle>
          <a:p>
            <a:r>
              <a:rPr lang="en-GB"/>
              <a:t>Click to edit Master title style</a:t>
            </a:r>
            <a:endParaRPr lang="en-US" dirty="0"/>
          </a:p>
        </p:txBody>
      </p:sp>
      <p:sp>
        <p:nvSpPr>
          <p:cNvPr id="3" name="Subtitle 2"/>
          <p:cNvSpPr>
            <a:spLocks noGrp="1"/>
          </p:cNvSpPr>
          <p:nvPr>
            <p:ph type="subTitle" idx="1"/>
          </p:nvPr>
        </p:nvSpPr>
        <p:spPr>
          <a:xfrm>
            <a:off x="2971799" y="3289300"/>
            <a:ext cx="5398295" cy="1054100"/>
          </a:xfrm>
        </p:spPr>
        <p:txBody>
          <a:bodyPr anchor="t">
            <a:normAutofit/>
          </a:bodyPr>
          <a:lstStyle>
            <a:lvl1pPr marL="0" indent="0" algn="r">
              <a:buNone/>
              <a:defRPr sz="1350" cap="all">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6699419" y="4402932"/>
            <a:ext cx="1200150" cy="283369"/>
          </a:xfrm>
        </p:spPr>
        <p:txBody>
          <a:bodyPr/>
          <a:lstStyle/>
          <a:p>
            <a:fld id="{B61BEF0D-F0BB-DE4B-95CE-6DB70DBA9567}" type="datetimeFigureOut">
              <a:rPr lang="en-US" dirty="0"/>
              <a:pPr/>
              <a:t>1/13/23</a:t>
            </a:fld>
            <a:endParaRPr lang="en-US" dirty="0"/>
          </a:p>
        </p:txBody>
      </p:sp>
      <p:sp>
        <p:nvSpPr>
          <p:cNvPr id="5" name="Footer Placeholder 4"/>
          <p:cNvSpPr>
            <a:spLocks noGrp="1"/>
          </p:cNvSpPr>
          <p:nvPr>
            <p:ph type="ftr" sz="quarter" idx="11"/>
          </p:nvPr>
        </p:nvSpPr>
        <p:spPr>
          <a:xfrm>
            <a:off x="2971799" y="4402932"/>
            <a:ext cx="3670469" cy="283369"/>
          </a:xfrm>
        </p:spPr>
        <p:txBody>
          <a:bodyPr/>
          <a:lstStyle/>
          <a:p>
            <a:endParaRPr lang="en-US" dirty="0"/>
          </a:p>
        </p:txBody>
      </p:sp>
      <p:sp>
        <p:nvSpPr>
          <p:cNvPr id="6" name="Slide Number Placeholder 5"/>
          <p:cNvSpPr>
            <a:spLocks noGrp="1"/>
          </p:cNvSpPr>
          <p:nvPr>
            <p:ph type="sldNum" sz="quarter" idx="12"/>
          </p:nvPr>
        </p:nvSpPr>
        <p:spPr>
          <a:xfrm>
            <a:off x="7956719" y="4402932"/>
            <a:ext cx="413375" cy="283369"/>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62910042"/>
      </p:ext>
    </p:extLst>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3549649"/>
            <a:ext cx="7598570" cy="425054"/>
          </a:xfrm>
        </p:spPr>
        <p:txBody>
          <a:bodyPr anchor="b">
            <a:normAutofit/>
          </a:bodyPr>
          <a:lstStyle>
            <a:lvl1pPr algn="l">
              <a:defRPr sz="18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028701" y="699084"/>
            <a:ext cx="6569870" cy="237373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GB"/>
              <a:t>Click icon to add picture</a:t>
            </a:r>
            <a:endParaRPr lang="en-US" dirty="0"/>
          </a:p>
        </p:txBody>
      </p:sp>
      <p:sp>
        <p:nvSpPr>
          <p:cNvPr id="4" name="Text Placeholder 3"/>
          <p:cNvSpPr>
            <a:spLocks noGrp="1"/>
          </p:cNvSpPr>
          <p:nvPr>
            <p:ph type="body" sz="half" idx="2"/>
          </p:nvPr>
        </p:nvSpPr>
        <p:spPr>
          <a:xfrm>
            <a:off x="514351" y="3974702"/>
            <a:ext cx="7598570" cy="37028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226241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343149"/>
          </a:xfrm>
        </p:spPr>
        <p:txBody>
          <a:bodyPr anchor="ctr">
            <a:normAutofit/>
          </a:bodyPr>
          <a:lstStyle>
            <a:lvl1pPr algn="l">
              <a:defRPr sz="2400" b="0" cap="none"/>
            </a:lvl1pPr>
          </a:lstStyle>
          <a:p>
            <a:r>
              <a:rPr lang="en-GB"/>
              <a:t>Click to edit Master title style</a:t>
            </a:r>
            <a:endParaRPr lang="en-US" dirty="0"/>
          </a:p>
        </p:txBody>
      </p:sp>
      <p:sp>
        <p:nvSpPr>
          <p:cNvPr id="3" name="Text Placeholder 2"/>
          <p:cNvSpPr>
            <a:spLocks noGrp="1"/>
          </p:cNvSpPr>
          <p:nvPr>
            <p:ph type="body" idx="1"/>
          </p:nvPr>
        </p:nvSpPr>
        <p:spPr>
          <a:xfrm>
            <a:off x="514350" y="3257550"/>
            <a:ext cx="7598571"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81841499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5" name="TextBox 14"/>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1" name="TextBox 10"/>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823406" y="2514600"/>
            <a:ext cx="7004388" cy="28575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GB"/>
              <a:t>Click to edit Master text styles</a:t>
            </a:r>
          </a:p>
        </p:txBody>
      </p:sp>
      <p:sp>
        <p:nvSpPr>
          <p:cNvPr id="3" name="Text Placeholder 2"/>
          <p:cNvSpPr>
            <a:spLocks noGrp="1"/>
          </p:cNvSpPr>
          <p:nvPr>
            <p:ph type="body" idx="1"/>
          </p:nvPr>
        </p:nvSpPr>
        <p:spPr>
          <a:xfrm>
            <a:off x="515599" y="3257550"/>
            <a:ext cx="7614275" cy="1085850"/>
          </a:xfrm>
        </p:spPr>
        <p:txBody>
          <a:bodyPr anchor="ctr">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7302898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2" y="2481436"/>
            <a:ext cx="7598569" cy="1101600"/>
          </a:xfrm>
        </p:spPr>
        <p:txBody>
          <a:bodyPr anchor="b">
            <a:normAutofit/>
          </a:bodyPr>
          <a:lstStyle>
            <a:lvl1pPr algn="l">
              <a:defRPr sz="2400" b="0" cap="none"/>
            </a:lvl1pPr>
          </a:lstStyle>
          <a:p>
            <a:r>
              <a:rPr lang="en-GB"/>
              <a:t>Click to edit Master title style</a:t>
            </a:r>
            <a:endParaRPr lang="en-US" dirty="0"/>
          </a:p>
        </p:txBody>
      </p:sp>
      <p:sp>
        <p:nvSpPr>
          <p:cNvPr id="3" name="Text Placeholder 2"/>
          <p:cNvSpPr>
            <a:spLocks noGrp="1"/>
          </p:cNvSpPr>
          <p:nvPr>
            <p:ph type="body" idx="1"/>
          </p:nvPr>
        </p:nvSpPr>
        <p:spPr>
          <a:xfrm>
            <a:off x="514351" y="3583036"/>
            <a:ext cx="7598570"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0027123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13" name="TextBox 12"/>
          <p:cNvSpPr txBox="1"/>
          <p:nvPr/>
        </p:nvSpPr>
        <p:spPr>
          <a:xfrm>
            <a:off x="7678400" y="2057400"/>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4" name="TextBox 13"/>
          <p:cNvSpPr txBox="1"/>
          <p:nvPr/>
        </p:nvSpPr>
        <p:spPr>
          <a:xfrm>
            <a:off x="366206" y="617503"/>
            <a:ext cx="457200" cy="43858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16" name="Title 1"/>
          <p:cNvSpPr>
            <a:spLocks noGrp="1"/>
          </p:cNvSpPr>
          <p:nvPr>
            <p:ph type="title"/>
          </p:nvPr>
        </p:nvSpPr>
        <p:spPr>
          <a:xfrm>
            <a:off x="744201" y="457201"/>
            <a:ext cx="7162799" cy="2057399"/>
          </a:xfrm>
        </p:spPr>
        <p:txBody>
          <a:bodyPr anchor="ctr">
            <a:normAutofit/>
          </a:bodyPr>
          <a:lstStyle>
            <a:lvl1pPr algn="l">
              <a:defRPr sz="24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514350" y="2914650"/>
            <a:ext cx="7601577" cy="666750"/>
          </a:xfrm>
        </p:spPr>
        <p:txBody>
          <a:bodyPr vert="horz" lIns="91440" tIns="45720" rIns="91440" bIns="45720" rtlCol="0" anchor="b">
            <a:normAutofit/>
          </a:bodyPr>
          <a:lstStyle>
            <a:lvl1pPr>
              <a:buNone/>
              <a:defRPr lang="en-US" sz="18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514349" y="3581400"/>
            <a:ext cx="7601577" cy="7620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30570557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457201"/>
            <a:ext cx="7598570" cy="2057399"/>
          </a:xfrm>
        </p:spPr>
        <p:txBody>
          <a:bodyPr vert="horz" lIns="91440" tIns="45720" rIns="91440" bIns="45720" rtlCol="0" anchor="ctr">
            <a:normAutofit/>
          </a:bodyPr>
          <a:lstStyle>
            <a:lvl1pPr>
              <a:defRPr lang="en-US" b="0" dirty="0"/>
            </a:lvl1pPr>
          </a:lstStyle>
          <a:p>
            <a:pPr marL="0" lvl="0"/>
            <a:r>
              <a:rPr lang="en-GB"/>
              <a:t>Click to edit Master title style</a:t>
            </a:r>
            <a:endParaRPr lang="en-US" dirty="0"/>
          </a:p>
        </p:txBody>
      </p:sp>
      <p:sp>
        <p:nvSpPr>
          <p:cNvPr id="10" name="Text Placeholder 9"/>
          <p:cNvSpPr>
            <a:spLocks noGrp="1"/>
          </p:cNvSpPr>
          <p:nvPr>
            <p:ph type="body" sz="quarter" idx="13"/>
          </p:nvPr>
        </p:nvSpPr>
        <p:spPr>
          <a:xfrm>
            <a:off x="514351" y="2628900"/>
            <a:ext cx="7598571" cy="62865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GB"/>
              <a:t>Click to edit Master text styles</a:t>
            </a:r>
          </a:p>
        </p:txBody>
      </p:sp>
      <p:sp>
        <p:nvSpPr>
          <p:cNvPr id="3" name="Text Placeholder 2"/>
          <p:cNvSpPr>
            <a:spLocks noGrp="1"/>
          </p:cNvSpPr>
          <p:nvPr>
            <p:ph type="body" idx="1"/>
          </p:nvPr>
        </p:nvSpPr>
        <p:spPr>
          <a:xfrm>
            <a:off x="514350" y="3257550"/>
            <a:ext cx="7598571" cy="10858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0259212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
        <p:nvSpPr>
          <p:cNvPr id="8" name="Title 1"/>
          <p:cNvSpPr>
            <a:spLocks noGrp="1"/>
          </p:cNvSpPr>
          <p:nvPr>
            <p:ph type="title"/>
          </p:nvPr>
        </p:nvSpPr>
        <p:spPr>
          <a:xfrm>
            <a:off x="514351" y="457201"/>
            <a:ext cx="7598569" cy="1092200"/>
          </a:xfrm>
        </p:spPr>
        <p:txBody>
          <a:bodyPr/>
          <a:lstStyle/>
          <a:p>
            <a:r>
              <a:rPr lang="en-GB"/>
              <a:t>Click to edit Master title style</a:t>
            </a:r>
            <a:endParaRPr lang="en-US" dirty="0"/>
          </a:p>
        </p:txBody>
      </p:sp>
    </p:spTree>
    <p:extLst>
      <p:ext uri="{BB962C8B-B14F-4D97-AF65-F5344CB8AC3E}">
        <p14:creationId xmlns:p14="http://schemas.microsoft.com/office/powerpoint/2010/main" val="903300087"/>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Vertical Title 1"/>
          <p:cNvSpPr>
            <a:spLocks noGrp="1"/>
          </p:cNvSpPr>
          <p:nvPr>
            <p:ph type="title" orient="vert"/>
          </p:nvPr>
        </p:nvSpPr>
        <p:spPr>
          <a:xfrm>
            <a:off x="6494006" y="457200"/>
            <a:ext cx="1618914" cy="38862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4350" y="457200"/>
            <a:ext cx="5874087" cy="3886200"/>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06844878"/>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9540098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90131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193770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1" y="2481436"/>
            <a:ext cx="7598570" cy="1101600"/>
          </a:xfrm>
        </p:spPr>
        <p:txBody>
          <a:bodyPr anchor="b"/>
          <a:lstStyle>
            <a:lvl1pPr algn="l">
              <a:defRPr sz="3000" b="0" cap="all"/>
            </a:lvl1pPr>
          </a:lstStyle>
          <a:p>
            <a:r>
              <a:rPr lang="en-GB"/>
              <a:t>Click to edit Master title style</a:t>
            </a:r>
            <a:endParaRPr lang="en-US" dirty="0"/>
          </a:p>
        </p:txBody>
      </p:sp>
      <p:sp>
        <p:nvSpPr>
          <p:cNvPr id="3" name="Text Placeholder 2"/>
          <p:cNvSpPr>
            <a:spLocks noGrp="1"/>
          </p:cNvSpPr>
          <p:nvPr>
            <p:ph type="body" idx="1"/>
          </p:nvPr>
        </p:nvSpPr>
        <p:spPr>
          <a:xfrm>
            <a:off x="514349" y="3583036"/>
            <a:ext cx="7598571" cy="645300"/>
          </a:xfrm>
        </p:spPr>
        <p:txBody>
          <a:bodyPr anchor="t">
            <a:normAutofit/>
          </a:bodyPr>
          <a:lstStyle>
            <a:lvl1pPr marL="0" indent="0" algn="l">
              <a:buNone/>
              <a:defRPr sz="1500" cap="all">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152190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4351" y="1606550"/>
            <a:ext cx="3746501" cy="273685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366421" y="1606551"/>
            <a:ext cx="3746499" cy="273685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4183188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730252" y="1663700"/>
            <a:ext cx="3531791"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514351" y="2152651"/>
            <a:ext cx="3747692" cy="219074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572003" y="1670050"/>
            <a:ext cx="3542110" cy="432197"/>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367612" y="2152651"/>
            <a:ext cx="3746501" cy="2190749"/>
          </a:xfrm>
        </p:spPr>
        <p:txBody>
          <a:bodyPr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4955501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434839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1/13/23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8527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555750"/>
            <a:ext cx="2760664" cy="1028700"/>
          </a:xfrm>
        </p:spPr>
        <p:txBody>
          <a:bodyPr anchor="b">
            <a:normAutofit/>
          </a:bodyPr>
          <a:lstStyle>
            <a:lvl1pPr algn="l">
              <a:defRPr sz="1800" b="0"/>
            </a:lvl1pPr>
          </a:lstStyle>
          <a:p>
            <a:r>
              <a:rPr lang="en-GB"/>
              <a:t>Click to edit Master title style</a:t>
            </a:r>
            <a:endParaRPr lang="en-US" dirty="0"/>
          </a:p>
        </p:txBody>
      </p:sp>
      <p:sp>
        <p:nvSpPr>
          <p:cNvPr id="3" name="Content Placeholder 2"/>
          <p:cNvSpPr>
            <a:spLocks noGrp="1"/>
          </p:cNvSpPr>
          <p:nvPr>
            <p:ph idx="1"/>
          </p:nvPr>
        </p:nvSpPr>
        <p:spPr>
          <a:xfrm>
            <a:off x="3486151" y="457201"/>
            <a:ext cx="4626770" cy="38862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14350" y="2584450"/>
            <a:ext cx="2760664" cy="1371600"/>
          </a:xfrm>
        </p:spPr>
        <p:txBody>
          <a:bodyPr anchor="t">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59297126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5142161"/>
          </a:xfrm>
          <a:prstGeom prst="rect">
            <a:avLst/>
          </a:prstGeom>
        </p:spPr>
      </p:pic>
      <p:sp>
        <p:nvSpPr>
          <p:cNvPr id="2" name="Title 1"/>
          <p:cNvSpPr>
            <a:spLocks noGrp="1"/>
          </p:cNvSpPr>
          <p:nvPr>
            <p:ph type="title"/>
          </p:nvPr>
        </p:nvSpPr>
        <p:spPr>
          <a:xfrm>
            <a:off x="514350" y="1200150"/>
            <a:ext cx="4623490" cy="1028700"/>
          </a:xfrm>
        </p:spPr>
        <p:txBody>
          <a:bodyPr anchor="b">
            <a:normAutofit/>
          </a:bodyPr>
          <a:lstStyle>
            <a:lvl1pPr algn="l">
              <a:defRPr sz="2100" b="0"/>
            </a:lvl1pPr>
          </a:lstStyle>
          <a:p>
            <a:r>
              <a:rPr lang="en-GB"/>
              <a:t>Click to edit Master title style</a:t>
            </a:r>
            <a:endParaRPr lang="en-US" dirty="0"/>
          </a:p>
        </p:txBody>
      </p:sp>
      <p:sp>
        <p:nvSpPr>
          <p:cNvPr id="14" name="Picture Placeholder 2"/>
          <p:cNvSpPr>
            <a:spLocks noGrp="1" noChangeAspect="1"/>
          </p:cNvSpPr>
          <p:nvPr>
            <p:ph type="pic" idx="1"/>
          </p:nvPr>
        </p:nvSpPr>
        <p:spPr>
          <a:xfrm>
            <a:off x="5652190" y="685800"/>
            <a:ext cx="2460731" cy="3429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GB"/>
              <a:t>Click icon to add picture</a:t>
            </a:r>
            <a:endParaRPr lang="en-US" dirty="0"/>
          </a:p>
        </p:txBody>
      </p:sp>
      <p:sp>
        <p:nvSpPr>
          <p:cNvPr id="4" name="Text Placeholder 3"/>
          <p:cNvSpPr>
            <a:spLocks noGrp="1"/>
          </p:cNvSpPr>
          <p:nvPr>
            <p:ph type="body" sz="half" idx="2"/>
          </p:nvPr>
        </p:nvSpPr>
        <p:spPr>
          <a:xfrm>
            <a:off x="514350" y="2228850"/>
            <a:ext cx="4623490" cy="1371600"/>
          </a:xfrm>
        </p:spPr>
        <p:txBody>
          <a:bodyPr anchor="t">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2411026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457201"/>
            <a:ext cx="7598569" cy="1092200"/>
          </a:xfrm>
          <a:prstGeom prst="rect">
            <a:avLst/>
          </a:prstGeom>
          <a:effectLst/>
        </p:spPr>
        <p:txBody>
          <a:bodyPr vert="horz" lIns="91440" tIns="45720" rIns="91440" bIns="45720" rtlCol="0" anchor="ctr">
            <a:normAutofit/>
          </a:bodyPr>
          <a:lstStyle/>
          <a:p>
            <a:r>
              <a:rPr lang="uk"/>
              <a:t>Клацніть, щоб редагувати стиль основного заголовка</a:t>
            </a:r>
            <a:endParaRPr lang="en-US" dirty="0"/>
          </a:p>
        </p:txBody>
      </p:sp>
      <p:sp>
        <p:nvSpPr>
          <p:cNvPr id="3" name="Text Placeholder 2"/>
          <p:cNvSpPr>
            <a:spLocks noGrp="1"/>
          </p:cNvSpPr>
          <p:nvPr>
            <p:ph type="body" idx="1"/>
          </p:nvPr>
        </p:nvSpPr>
        <p:spPr>
          <a:xfrm>
            <a:off x="514351" y="1606551"/>
            <a:ext cx="7598569" cy="2736850"/>
          </a:xfrm>
          <a:prstGeom prst="rect">
            <a:avLst/>
          </a:prstGeom>
        </p:spPr>
        <p:txBody>
          <a:bodyPr vert="horz" lIns="91440" tIns="45720" rIns="91440" bIns="45720" rtlCol="0" anchor="ctr">
            <a:normAutofit/>
          </a:bodyPr>
          <a:lstStyle/>
          <a:p>
            <a:pPr lvl="0"/>
            <a:r>
              <a:rPr lang="uk"/>
              <a:t>Клацніть, щоб редагувати основні стилі тексту</a:t>
            </a:r>
          </a:p>
          <a:p>
            <a:pPr lvl="1"/>
            <a:r>
              <a:rPr lang="uk"/>
              <a:t>Другий рівень</a:t>
            </a:r>
          </a:p>
          <a:p>
            <a:pPr lvl="2"/>
            <a:r>
              <a:rPr lang="uk"/>
              <a:t>Третій рівень</a:t>
            </a:r>
          </a:p>
          <a:p>
            <a:pPr lvl="3"/>
            <a:r>
              <a:rPr lang="uk"/>
              <a:t>Четвертий рівень</a:t>
            </a:r>
          </a:p>
          <a:p>
            <a:pPr lvl="4"/>
            <a:r>
              <a:rPr lang="uk"/>
              <a:t>П'ятий рівень</a:t>
            </a:r>
            <a:endParaRPr lang="en-US" dirty="0"/>
          </a:p>
        </p:txBody>
      </p:sp>
      <p:sp>
        <p:nvSpPr>
          <p:cNvPr id="4" name="Date Placeholder 3"/>
          <p:cNvSpPr>
            <a:spLocks noGrp="1"/>
          </p:cNvSpPr>
          <p:nvPr>
            <p:ph type="dt" sz="half" idx="2"/>
          </p:nvPr>
        </p:nvSpPr>
        <p:spPr>
          <a:xfrm>
            <a:off x="6442245" y="4402932"/>
            <a:ext cx="1200150"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B61BEF0D-F0BB-DE4B-95CE-6DB70DBA9567}" type="datetimeFigureOut">
              <a:rPr lang="en-US" dirty="0"/>
              <a:pPr/>
              <a:t>1/13/23</a:t>
            </a:fld>
            <a:endParaRPr lang="en-US" dirty="0"/>
          </a:p>
        </p:txBody>
      </p:sp>
      <p:sp>
        <p:nvSpPr>
          <p:cNvPr id="5" name="Footer Placeholder 4"/>
          <p:cNvSpPr>
            <a:spLocks noGrp="1"/>
          </p:cNvSpPr>
          <p:nvPr>
            <p:ph type="ftr" sz="quarter" idx="3"/>
          </p:nvPr>
        </p:nvSpPr>
        <p:spPr>
          <a:xfrm>
            <a:off x="514351" y="4402932"/>
            <a:ext cx="5870744" cy="283369"/>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699546" y="4402932"/>
            <a:ext cx="413375" cy="283369"/>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264290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ftr="0" dt="0"/>
  <p:txStyles>
    <p:titleStyle>
      <a:lvl1pPr algn="l" defTabSz="342900" rtl="0" eaLnBrk="1" latinLnBrk="0" hangingPunct="1">
        <a:spcBef>
          <a:spcPct val="0"/>
        </a:spcBef>
        <a:buNone/>
        <a:defRPr sz="27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ts val="0"/>
        </a:spcBef>
        <a:spcAft>
          <a:spcPts val="750"/>
        </a:spcAft>
        <a:buClr>
          <a:schemeClr val="tx1"/>
        </a:buClr>
        <a:buSzPct val="100000"/>
        <a:buFont typeface="Arial"/>
        <a:buChar char="•"/>
        <a:defRPr sz="1350" kern="1200" cap="none">
          <a:solidFill>
            <a:schemeClr val="tx1"/>
          </a:solidFill>
          <a:effectLst/>
          <a:latin typeface="+mn-lt"/>
          <a:ea typeface="+mn-ea"/>
          <a:cs typeface="+mn-cs"/>
        </a:defRPr>
      </a:lvl1pPr>
      <a:lvl2pPr marL="557213" indent="-214313" algn="l" defTabSz="342900" rtl="0" eaLnBrk="1" latinLnBrk="0" hangingPunct="1">
        <a:spcBef>
          <a:spcPts val="0"/>
        </a:spcBef>
        <a:spcAft>
          <a:spcPts val="750"/>
        </a:spcAft>
        <a:buClr>
          <a:schemeClr val="tx1"/>
        </a:buClr>
        <a:buSzPct val="100000"/>
        <a:buFont typeface="Arial"/>
        <a:buChar char="•"/>
        <a:defRPr sz="1200" kern="1200" cap="none">
          <a:solidFill>
            <a:schemeClr val="tx1"/>
          </a:solidFill>
          <a:effectLst/>
          <a:latin typeface="+mn-lt"/>
          <a:ea typeface="+mn-ea"/>
          <a:cs typeface="+mn-cs"/>
        </a:defRPr>
      </a:lvl2pPr>
      <a:lvl3pPr marL="900113" indent="-214313" algn="l" defTabSz="342900" rtl="0" eaLnBrk="1" latinLnBrk="0" hangingPunct="1">
        <a:spcBef>
          <a:spcPts val="0"/>
        </a:spcBef>
        <a:spcAft>
          <a:spcPts val="750"/>
        </a:spcAft>
        <a:buClr>
          <a:schemeClr val="tx1"/>
        </a:buClr>
        <a:buSzPct val="100000"/>
        <a:buFont typeface="Arial"/>
        <a:buChar char="•"/>
        <a:defRPr sz="1050" kern="1200" cap="none">
          <a:solidFill>
            <a:schemeClr val="tx1"/>
          </a:solidFill>
          <a:effectLst/>
          <a:latin typeface="+mn-lt"/>
          <a:ea typeface="+mn-ea"/>
          <a:cs typeface="+mn-cs"/>
        </a:defRPr>
      </a:lvl3pPr>
      <a:lvl4pPr marL="11572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4pPr>
      <a:lvl5pPr marL="1500188" indent="-128588"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5pPr>
      <a:lvl6pPr marL="18859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6pPr>
      <a:lvl7pPr marL="22288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7pPr>
      <a:lvl8pPr marL="25717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8pPr>
      <a:lvl9pPr marL="2914650" indent="-171450" algn="l" defTabSz="342900" rtl="0" eaLnBrk="1" latinLnBrk="0" hangingPunct="1">
        <a:spcBef>
          <a:spcPts val="0"/>
        </a:spcBef>
        <a:spcAft>
          <a:spcPts val="750"/>
        </a:spcAft>
        <a:buClr>
          <a:schemeClr val="tx1"/>
        </a:buClr>
        <a:buSzPct val="100000"/>
        <a:buFont typeface="Arial"/>
        <a:buChar char="•"/>
        <a:defRPr sz="90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uk" b="1" dirty="0"/>
              <a:t>Історія </a:t>
            </a:r>
            <a:r>
              <a:rPr lang="ru-RU" b="1" i="0" dirty="0" err="1">
                <a:effectLst/>
                <a:latin typeface="ProximaNova"/>
              </a:rPr>
              <a:t>комунікації</a:t>
            </a:r>
            <a:endParaRPr dirty="0"/>
          </a:p>
        </p:txBody>
      </p:sp>
      <p:sp>
        <p:nvSpPr>
          <p:cNvPr id="3" name="Subtitle 2">
            <a:extLst>
              <a:ext uri="{FF2B5EF4-FFF2-40B4-BE49-F238E27FC236}">
                <a16:creationId xmlns:a16="http://schemas.microsoft.com/office/drawing/2014/main" id="{E99B18D1-2E7F-55C8-FF6B-93BC132322BC}"/>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a:t>Розповідь</a:t>
            </a:r>
            <a:endParaRPr/>
          </a:p>
        </p:txBody>
      </p:sp>
      <p:sp>
        <p:nvSpPr>
          <p:cNvPr id="122" name="Google Shape;122;p2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t>Вербальне спілкування є однією з найдавніших форм людського спілкування, усна традиція оповідання сягає різних часів історії. Розвиток спілкування в усній формі може базуватися на певних історичних періодах. Складність усної комунікації завжди відбивалася на основі обставин періоду часу. Вербальна комунікація ніколи не була прив’язана до однієї конкретної сфери, натомість вона мала й продовжує залишатися загальносвітовою традицією спілкування.</a:t>
            </a:r>
            <a:endParaRPr/>
          </a:p>
        </p:txBody>
      </p:sp>
      <p:sp>
        <p:nvSpPr>
          <p:cNvPr id="123" name="Google Shape;123;p22"/>
          <p:cNvSpPr txBox="1">
            <a:spLocks noGrp="1"/>
          </p:cNvSpPr>
          <p:nvPr>
            <p:ph type="body" idx="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a:t>Хронологія технології письма</a:t>
            </a:r>
            <a:endParaRPr/>
          </a:p>
        </p:txBody>
      </p:sp>
      <p:sp>
        <p:nvSpPr>
          <p:cNvPr id="129" name="Google Shape;129;p2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t>30 000 років до н.е. – у Європі льодовикового періоду люди розмічали візерунки зі слонової кістки, кістки та каменю, щоб відстежувати час за місячним календарем. 14 000 р. до н.е. – на території сучасного Межиріччя, Україна, з кістки виготовлено перший відомий артефакт із картою. До 3500 р. до н.е. – спілкування здійснювалося через картини корінних племен. 3500-ті роки до нашої ери – шумери розробили клинопис, а єгиптяни – ієрогліфічне письмо. 16 століття до нашої ери – фінікійці розробили алфавіт. 105 – Цай Лун винаходить папір.</a:t>
            </a:r>
            <a:endParaRPr/>
          </a:p>
        </p:txBody>
      </p:sp>
      <p:sp>
        <p:nvSpPr>
          <p:cNvPr id="130" name="Google Shape;130;p23"/>
          <p:cNvSpPr txBox="1">
            <a:spLocks noGrp="1"/>
          </p:cNvSpPr>
          <p:nvPr>
            <p:ph type="body" idx="2"/>
          </p:nvPr>
        </p:nvSpPr>
        <p:spPr>
          <a:xfrm>
            <a:off x="4832400" y="3880816"/>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uk"/>
              <a:t>Літо</a:t>
            </a:r>
            <a:endParaRPr/>
          </a:p>
        </p:txBody>
      </p:sp>
      <p:pic>
        <p:nvPicPr>
          <p:cNvPr id="131" name="Google Shape;131;p23"/>
          <p:cNvPicPr preferRelativeResize="0"/>
          <p:nvPr/>
        </p:nvPicPr>
        <p:blipFill>
          <a:blip r:embed="rId3">
            <a:alphaModFix/>
          </a:blip>
          <a:stretch>
            <a:fillRect/>
          </a:stretch>
        </p:blipFill>
        <p:spPr>
          <a:xfrm>
            <a:off x="4826000" y="1143000"/>
            <a:ext cx="4000500" cy="27283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a:t>Хронологія технології друку</a:t>
            </a:r>
            <a:endParaRPr/>
          </a:p>
        </p:txBody>
      </p:sp>
      <p:sp>
        <p:nvSpPr>
          <p:cNvPr id="137" name="Google Shape;137;p2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t>1305 – китайці розробляють рухомий друк дерев’яних блоків. 1440 – Йоганн Гутенберг винаходить друкарський верстат із металевим рухомим шрифтом. 1844 – Чарльз Фенерті виробляє папір з деревної целюлози, виключаючи ганчірковий папір, який був у обмеженій кількості. 1849 – Associated Press організовує поні-експрес Нової Шотландії, щоб доставляти останні європейські новини для нью-йоркських газет. 1958 – Честер Карлсон представляє перший копіювальний апарат, придатний для використання в офісі.</a:t>
            </a:r>
            <a:endParaRPr/>
          </a:p>
        </p:txBody>
      </p:sp>
      <p:sp>
        <p:nvSpPr>
          <p:cNvPr id="138" name="Google Shape;138;p24"/>
          <p:cNvSpPr txBox="1">
            <a:spLocks noGrp="1"/>
          </p:cNvSpPr>
          <p:nvPr>
            <p:ph type="body" idx="2"/>
          </p:nvPr>
        </p:nvSpPr>
        <p:spPr>
          <a:xfrm>
            <a:off x="4832400" y="395282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uk"/>
              <a:t>Друк на ксилографії</a:t>
            </a:r>
            <a:endParaRPr/>
          </a:p>
        </p:txBody>
      </p:sp>
      <p:pic>
        <p:nvPicPr>
          <p:cNvPr id="139" name="Google Shape;139;p24"/>
          <p:cNvPicPr preferRelativeResize="0"/>
          <p:nvPr/>
        </p:nvPicPr>
        <p:blipFill>
          <a:blip r:embed="rId3">
            <a:alphaModFix/>
          </a:blip>
          <a:stretch>
            <a:fillRect/>
          </a:stretch>
        </p:blipFill>
        <p:spPr>
          <a:xfrm>
            <a:off x="4826000" y="1143000"/>
            <a:ext cx="4000500" cy="28003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a:t>Історія телекомунікації</a:t>
            </a:r>
            <a:endParaRPr/>
          </a:p>
        </p:txBody>
      </p:sp>
      <p:sp>
        <p:nvSpPr>
          <p:cNvPr id="145" name="Google Shape;145;p2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t>Історія телекомунікацій — передача сигналів на відстань з метою зв’язку — почалася тисячі років тому з використанням димових сигналів і барабанів в Африці, Америці та деяких частинах Азії. У 1790-х роках перші стаціонарні семафорні системи з’явилися в Європі, однак електричні телекомунікаційні системи почали з’являтися лише в 1830-х роках.</a:t>
            </a:r>
            <a:endParaRPr/>
          </a:p>
        </p:txBody>
      </p:sp>
      <p:sp>
        <p:nvSpPr>
          <p:cNvPr id="146" name="Google Shape;146;p25"/>
          <p:cNvSpPr txBox="1">
            <a:spLocks noGrp="1"/>
          </p:cNvSpPr>
          <p:nvPr>
            <p:ph type="body" idx="2"/>
          </p:nvPr>
        </p:nvSpPr>
        <p:spPr>
          <a:xfrm>
            <a:off x="4832400" y="45179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uk"/>
              <a:t>Історія телекомунікації</a:t>
            </a:r>
            <a:endParaRPr/>
          </a:p>
        </p:txBody>
      </p:sp>
      <p:pic>
        <p:nvPicPr>
          <p:cNvPr id="147" name="Google Shape;147;p25"/>
          <p:cNvPicPr preferRelativeResize="0"/>
          <p:nvPr/>
        </p:nvPicPr>
        <p:blipFill>
          <a:blip r:embed="rId3">
            <a:alphaModFix/>
          </a:blip>
          <a:stretch>
            <a:fillRect/>
          </a:stretch>
        </p:blipFill>
        <p:spPr>
          <a:xfrm>
            <a:off x="5564818" y="1143000"/>
            <a:ext cx="2522864" cy="3365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a:t>Доелектричний</a:t>
            </a:r>
            <a:endParaRPr/>
          </a:p>
        </p:txBody>
      </p:sp>
      <p:sp>
        <p:nvSpPr>
          <p:cNvPr id="153" name="Google Shape;153;p2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t>26–37 рр. н. е. – римський імператор Тіберій керує імперією з острова Капрі, надсилаючи повідомлення за допомогою металевих дзеркал, щоб відбивати сонце. 1520 – Кораблі під час плавання Фердинанда Магеллана сигналізують один одному, стріляючи з гармат і піднімаючи прапори.</a:t>
            </a:r>
            <a:endParaRPr/>
          </a:p>
        </p:txBody>
      </p:sp>
      <p:sp>
        <p:nvSpPr>
          <p:cNvPr id="154" name="Google Shape;154;p26"/>
          <p:cNvSpPr txBox="1">
            <a:spLocks noGrp="1"/>
          </p:cNvSpPr>
          <p:nvPr>
            <p:ph type="body" idx="2"/>
          </p:nvPr>
        </p:nvSpPr>
        <p:spPr>
          <a:xfrm>
            <a:off x="4832400" y="41877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uk"/>
              <a:t>Тиберій</a:t>
            </a:r>
            <a:endParaRPr/>
          </a:p>
        </p:txBody>
      </p:sp>
      <p:pic>
        <p:nvPicPr>
          <p:cNvPr id="155" name="Google Shape;155;p26"/>
          <p:cNvPicPr preferRelativeResize="0"/>
          <p:nvPr/>
        </p:nvPicPr>
        <p:blipFill>
          <a:blip r:embed="rId3">
            <a:alphaModFix/>
          </a:blip>
          <a:stretch>
            <a:fillRect/>
          </a:stretch>
        </p:blipFill>
        <p:spPr>
          <a:xfrm>
            <a:off x="5704417" y="812800"/>
            <a:ext cx="2243666" cy="33654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a:t>Телеграф</a:t>
            </a:r>
            <a:endParaRPr/>
          </a:p>
        </p:txBody>
      </p:sp>
      <p:sp>
        <p:nvSpPr>
          <p:cNvPr id="161" name="Google Shape;161;p2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t>1792 – Клод Шапп встановлює першу міжміську семафорну телеграфну лінію. 1831 – Джозеф Генрі пропонує та будує електричний телеграф. 1836 – Семюель Морзе розробляє азбуку Морзе. 1843 – Семюель Морзе будує першу міжміську електричну телеграфну лінію.</a:t>
            </a:r>
            <a:endParaRPr/>
          </a:p>
        </p:txBody>
      </p:sp>
      <p:sp>
        <p:nvSpPr>
          <p:cNvPr id="162" name="Google Shape;162;p27"/>
          <p:cNvSpPr txBox="1">
            <a:spLocks noGrp="1"/>
          </p:cNvSpPr>
          <p:nvPr>
            <p:ph type="body" idx="2"/>
          </p:nvPr>
        </p:nvSpPr>
        <p:spPr>
          <a:xfrm>
            <a:off x="4832400" y="41877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uk"/>
              <a:t>Клод Шапп</a:t>
            </a:r>
            <a:endParaRPr/>
          </a:p>
        </p:txBody>
      </p:sp>
      <p:pic>
        <p:nvPicPr>
          <p:cNvPr id="163" name="Google Shape;163;p27"/>
          <p:cNvPicPr preferRelativeResize="0"/>
          <p:nvPr/>
        </p:nvPicPr>
        <p:blipFill>
          <a:blip r:embed="rId3">
            <a:alphaModFix/>
          </a:blip>
          <a:stretch>
            <a:fillRect/>
          </a:stretch>
        </p:blipFill>
        <p:spPr>
          <a:xfrm>
            <a:off x="5564818" y="812800"/>
            <a:ext cx="2522864" cy="3365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a:t>Стаціонарний телефон</a:t>
            </a:r>
            <a:endParaRPr/>
          </a:p>
        </p:txBody>
      </p:sp>
      <p:sp>
        <p:nvSpPr>
          <p:cNvPr id="169" name="Google Shape;169;p2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t>1876 – Олександр Грем Белл і Томас А. Уотсон демонструють електричний телефон у Бостоні. 1889 – Алмон Строугер патентує прямий номер</a:t>
            </a:r>
            <a:endParaRPr/>
          </a:p>
        </p:txBody>
      </p:sp>
      <p:sp>
        <p:nvSpPr>
          <p:cNvPr id="170" name="Google Shape;170;p28"/>
          <p:cNvSpPr txBox="1">
            <a:spLocks noGrp="1"/>
          </p:cNvSpPr>
          <p:nvPr>
            <p:ph type="body" idx="2"/>
          </p:nvPr>
        </p:nvSpPr>
        <p:spPr>
          <a:xfrm>
            <a:off x="4832400" y="41877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uk"/>
              <a:t>Олександр Грем Белл</a:t>
            </a:r>
            <a:endParaRPr/>
          </a:p>
        </p:txBody>
      </p:sp>
      <p:pic>
        <p:nvPicPr>
          <p:cNvPr id="171" name="Google Shape;171;p28"/>
          <p:cNvPicPr preferRelativeResize="0"/>
          <p:nvPr/>
        </p:nvPicPr>
        <p:blipFill>
          <a:blip r:embed="rId3">
            <a:alphaModFix/>
          </a:blip>
          <a:stretch>
            <a:fillRect/>
          </a:stretch>
        </p:blipFill>
        <p:spPr>
          <a:xfrm>
            <a:off x="4826000" y="812800"/>
            <a:ext cx="2588846" cy="3365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a:t>Фонограф</a:t>
            </a:r>
            <a:endParaRPr/>
          </a:p>
        </p:txBody>
      </p:sp>
      <p:sp>
        <p:nvSpPr>
          <p:cNvPr id="177" name="Google Shape;177;p29"/>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t>1877 – Томас Едісон патентує фонограф.</a:t>
            </a:r>
            <a:endParaRPr/>
          </a:p>
        </p:txBody>
      </p:sp>
      <p:sp>
        <p:nvSpPr>
          <p:cNvPr id="178" name="Google Shape;178;p29"/>
          <p:cNvSpPr txBox="1">
            <a:spLocks noGrp="1"/>
          </p:cNvSpPr>
          <p:nvPr>
            <p:ph type="body" idx="2"/>
          </p:nvPr>
        </p:nvSpPr>
        <p:spPr>
          <a:xfrm>
            <a:off x="4832400" y="41877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uk"/>
              <a:t>Томас Едісон</a:t>
            </a:r>
            <a:endParaRPr/>
          </a:p>
        </p:txBody>
      </p:sp>
      <p:pic>
        <p:nvPicPr>
          <p:cNvPr id="179" name="Google Shape;179;p29"/>
          <p:cNvPicPr preferRelativeResize="0"/>
          <p:nvPr/>
        </p:nvPicPr>
        <p:blipFill>
          <a:blip r:embed="rId3">
            <a:alphaModFix/>
          </a:blip>
          <a:stretch>
            <a:fillRect/>
          </a:stretch>
        </p:blipFill>
        <p:spPr>
          <a:xfrm>
            <a:off x="5511602" y="812800"/>
            <a:ext cx="2629298" cy="3365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a:t>Радіо і телебачення</a:t>
            </a:r>
            <a:endParaRPr/>
          </a:p>
        </p:txBody>
      </p:sp>
      <p:sp>
        <p:nvSpPr>
          <p:cNvPr id="185" name="Google Shape;185;p3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t>1920 – радіостанція KDKA, розташована в Пітсбурзі, почала першу трансляцію. 1925 – Джон Логі Бейрд передає перший телевізійний сигнал. 1942 – Хеді Ламарр і Джордж Антейл винаходять техніку зв’язку з розширеним спектром зі стрибками частоти. 1947 – Перше повномасштабне комерційне телебачення. 1963 – Запущено перший геосинхронний супутник зв’язку через 17,5 років після статті Артура К. Кларка. 1999 – Представлено супутникове радіо Sirius.</a:t>
            </a:r>
            <a:endParaRPr/>
          </a:p>
        </p:txBody>
      </p:sp>
      <p:sp>
        <p:nvSpPr>
          <p:cNvPr id="186" name="Google Shape;186;p30"/>
          <p:cNvSpPr txBox="1">
            <a:spLocks noGrp="1"/>
          </p:cNvSpPr>
          <p:nvPr>
            <p:ph type="body" idx="2"/>
          </p:nvPr>
        </p:nvSpPr>
        <p:spPr>
          <a:xfrm>
            <a:off x="4832400" y="41877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uk"/>
              <a:t>Джон Логі Бейрд</a:t>
            </a:r>
            <a:endParaRPr/>
          </a:p>
        </p:txBody>
      </p:sp>
      <p:pic>
        <p:nvPicPr>
          <p:cNvPr id="187" name="Google Shape;187;p30"/>
          <p:cNvPicPr preferRelativeResize="0"/>
          <p:nvPr/>
        </p:nvPicPr>
        <p:blipFill>
          <a:blip r:embed="rId3">
            <a:alphaModFix/>
          </a:blip>
          <a:stretch>
            <a:fillRect/>
          </a:stretch>
        </p:blipFill>
        <p:spPr>
          <a:xfrm>
            <a:off x="5605096" y="812800"/>
            <a:ext cx="2442308" cy="3365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a:t>Факс</a:t>
            </a:r>
            <a:endParaRPr/>
          </a:p>
        </p:txBody>
      </p:sp>
      <p:sp>
        <p:nvSpPr>
          <p:cNvPr id="193" name="Google Shape;193;p3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t>1843 р. – видано патент на «Електричний друкарський телеграф», дуже раннього попередника факсу, 1926 р. – комерційна доступність радіосокира, 1964 р. – комерційно доступний перший сучасний факс (ксерографія на великі відстані)</a:t>
            </a:r>
            <a:endParaRPr/>
          </a:p>
        </p:txBody>
      </p:sp>
      <p:sp>
        <p:nvSpPr>
          <p:cNvPr id="194" name="Google Shape;194;p31"/>
          <p:cNvSpPr txBox="1">
            <a:spLocks noGrp="1"/>
          </p:cNvSpPr>
          <p:nvPr>
            <p:ph type="body" idx="2"/>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dirty="0"/>
              <a:t>Історія </a:t>
            </a:r>
            <a:r>
              <a:rPr lang="ru-RU" i="0" dirty="0" err="1">
                <a:effectLst/>
                <a:latin typeface="ProximaNova"/>
              </a:rPr>
              <a:t>комунікації</a:t>
            </a:r>
            <a:endParaRPr dirty="0"/>
          </a:p>
        </p:txBody>
      </p:sp>
      <p:sp>
        <p:nvSpPr>
          <p:cNvPr id="61" name="Google Shape;61;p1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t>Історія комунікаційних технологій (медіа та відповідних інструментів для написів) розвивалася разом зі змінами в політичних та економічних системах і, відповідно, системах влади. Спілкування може варіюватися від дуже тонких процесів обміну до повних розмов і масової комунікації. Історію самої комунікації можна простежити з часів виникнення мови приблизно за 100 000 років до нашої ери. Використання технологій у комунікації можна розглядати з моменту першого використання символів приблизно за 30 000 років до нашої ери.</a:t>
            </a:r>
            <a:endParaRPr/>
          </a:p>
        </p:txBody>
      </p:sp>
      <p:sp>
        <p:nvSpPr>
          <p:cNvPr id="62" name="Google Shape;62;p14"/>
          <p:cNvSpPr txBox="1">
            <a:spLocks noGrp="1"/>
          </p:cNvSpPr>
          <p:nvPr>
            <p:ph type="body" idx="2"/>
          </p:nvPr>
        </p:nvSpPr>
        <p:spPr>
          <a:xfrm>
            <a:off x="4832400" y="3656788"/>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uk"/>
              <a:t>Історія написання</a:t>
            </a:r>
            <a:endParaRPr/>
          </a:p>
        </p:txBody>
      </p:sp>
      <p:pic>
        <p:nvPicPr>
          <p:cNvPr id="63" name="Google Shape;63;p14"/>
          <p:cNvPicPr preferRelativeResize="0"/>
          <p:nvPr/>
        </p:nvPicPr>
        <p:blipFill>
          <a:blip r:embed="rId3">
            <a:alphaModFix/>
          </a:blip>
          <a:stretch>
            <a:fillRect/>
          </a:stretch>
        </p:blipFill>
        <p:spPr>
          <a:xfrm>
            <a:off x="4826000" y="1147001"/>
            <a:ext cx="4000500" cy="249631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a:t>Мобільний телефон</a:t>
            </a:r>
            <a:endParaRPr/>
          </a:p>
        </p:txBody>
      </p:sp>
      <p:sp>
        <p:nvSpPr>
          <p:cNvPr id="200" name="Google Shape;200;p32"/>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t>1947 р. – Дуглас Х. Рінг і У. Рей Янг з Bell Labs пропонують підхід, заснований на стільниковому зв’язку, який призвів до «стільникових телефонів». 1965 р. – Чандрос Рипінскі молодший патентує першу багатоканальну радіотелефонну систему, яка була ліцензована Bell Labs. (патент № US3173996A). 1981 – Comvik представляє першу в світі автоматичну послугу мобільного зв’язку, а через тиждень – Nordic Mobile Telephone, 1991 – введено в експлуатацію GSM, 1992 – Ніл Папворт надсилає перше SMS (або текстове повідомлення) у мережі Vodafone. 1999 рік – 45% австралійців мають мобільний телефон.</a:t>
            </a:r>
            <a:endParaRPr/>
          </a:p>
        </p:txBody>
      </p:sp>
      <p:sp>
        <p:nvSpPr>
          <p:cNvPr id="201" name="Google Shape;201;p32"/>
          <p:cNvSpPr txBox="1">
            <a:spLocks noGrp="1"/>
          </p:cNvSpPr>
          <p:nvPr>
            <p:ph type="body" idx="2"/>
          </p:nvPr>
        </p:nvSpPr>
        <p:spPr>
          <a:xfrm>
            <a:off x="4832400" y="4005213"/>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uk"/>
              <a:t>Bell Labs</a:t>
            </a:r>
            <a:endParaRPr/>
          </a:p>
        </p:txBody>
      </p:sp>
      <p:pic>
        <p:nvPicPr>
          <p:cNvPr id="202" name="Google Shape;202;p32"/>
          <p:cNvPicPr preferRelativeResize="0"/>
          <p:nvPr/>
        </p:nvPicPr>
        <p:blipFill>
          <a:blip r:embed="rId3">
            <a:alphaModFix/>
          </a:blip>
          <a:stretch>
            <a:fillRect/>
          </a:stretch>
        </p:blipFill>
        <p:spPr>
          <a:xfrm>
            <a:off x="4826000" y="995363"/>
            <a:ext cx="4000500" cy="3000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3"/>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a:t>Комп'ютери та Інтернет</a:t>
            </a:r>
            <a:endParaRPr/>
          </a:p>
        </p:txBody>
      </p:sp>
      <p:sp>
        <p:nvSpPr>
          <p:cNvPr id="208" name="Google Shape;208;p3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t>1946 – Університет Пенсільванії представляє ENIAC, перший програмований електронний цифровий комп’ютер загального призначення, 1949 – Клод Елвуд Шеннон, «батько теорії інформації», математично доводить теорему вибірки Найквіста–Шеннона. 1957 – Гордон Гулд винаходить лазер і оптичний підсилювач. 1965 – Перший електронний лист надіслано (в MIT). , 1966 – Чарльз Као розуміє, що оптичні хвилеводи на основі кремнезему пропонують практичний спосіб передачі світла через повне внутрішнє відбиття.</a:t>
            </a:r>
            <a:endParaRPr/>
          </a:p>
        </p:txBody>
      </p:sp>
      <p:sp>
        <p:nvSpPr>
          <p:cNvPr id="209" name="Google Shape;209;p33"/>
          <p:cNvSpPr txBox="1">
            <a:spLocks noGrp="1"/>
          </p:cNvSpPr>
          <p:nvPr>
            <p:ph type="body" idx="2"/>
          </p:nvPr>
        </p:nvSpPr>
        <p:spPr>
          <a:xfrm>
            <a:off x="4832400" y="3825536"/>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uk"/>
              <a:t>Виставковий простір у Rupriikki Media Museum у Тампере, Фінляндія</a:t>
            </a:r>
            <a:endParaRPr/>
          </a:p>
        </p:txBody>
      </p:sp>
      <p:pic>
        <p:nvPicPr>
          <p:cNvPr id="210" name="Google Shape;210;p33"/>
          <p:cNvPicPr preferRelativeResize="0"/>
          <p:nvPr/>
        </p:nvPicPr>
        <p:blipFill>
          <a:blip r:embed="rId3">
            <a:alphaModFix/>
          </a:blip>
          <a:stretch>
            <a:fillRect/>
          </a:stretch>
        </p:blipFill>
        <p:spPr>
          <a:xfrm>
            <a:off x="4826000" y="1143364"/>
            <a:ext cx="4000500" cy="267233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a:t>Первісні часи</a:t>
            </a:r>
            <a:endParaRPr/>
          </a:p>
        </p:txBody>
      </p:sp>
      <p:sp>
        <p:nvSpPr>
          <p:cNvPr id="69" name="Google Shape;69;p1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t>Людське спілкування було започатковане з виникненням мови приблизно 100 000 років до нашої ери. Символи були розроблені близько 30 000 років тому. Недосконалість мовлення дозволила легше поширювати ідеї та зрештою призвела до створення нових форм комунікації, покращуючи як відстань, на якій люди могли спілкуватися, так і довговічність інформації. Усі ці винаходи базувалися на ключовій концепції символу.</a:t>
            </a:r>
            <a:endParaRPr/>
          </a:p>
        </p:txBody>
      </p:sp>
      <p:sp>
        <p:nvSpPr>
          <p:cNvPr id="70" name="Google Shape;70;p15"/>
          <p:cNvSpPr txBox="1">
            <a:spLocks noGrp="1"/>
          </p:cNvSpPr>
          <p:nvPr>
            <p:ph type="body" idx="2"/>
          </p:nvPr>
        </p:nvSpPr>
        <p:spPr>
          <a:xfrm>
            <a:off x="4832400" y="3739414"/>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uk"/>
              <a:t>Наскальне мистецтво</a:t>
            </a:r>
            <a:endParaRPr/>
          </a:p>
        </p:txBody>
      </p:sp>
      <p:pic>
        <p:nvPicPr>
          <p:cNvPr id="71" name="Google Shape;71;p15"/>
          <p:cNvPicPr preferRelativeResize="0"/>
          <p:nvPr/>
        </p:nvPicPr>
        <p:blipFill>
          <a:blip r:embed="rId3">
            <a:alphaModFix/>
          </a:blip>
          <a:stretch>
            <a:fillRect/>
          </a:stretch>
        </p:blipFill>
        <p:spPr>
          <a:xfrm>
            <a:off x="4826000" y="1261161"/>
            <a:ext cx="4000500" cy="24687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a:t>петрогліфи</a:t>
            </a:r>
            <a:endParaRPr/>
          </a:p>
        </p:txBody>
      </p:sp>
      <p:sp>
        <p:nvSpPr>
          <p:cNvPr id="77" name="Google Shape;77;p16"/>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t>Наступним досягненням в історії комунікацій стало виготовлення петрогліфів, висічень на поверхні скелі. Homo sapiens знадобилося приблизно 20 000 років, щоб перейти від перших печерних малюнків до перших петрогліфів, які датуються приблизно межею неоліту та пізнього верхнього палеоліту, приблизно 10 000-12 000 років тому.</a:t>
            </a:r>
            <a:endParaRPr/>
          </a:p>
        </p:txBody>
      </p:sp>
      <p:sp>
        <p:nvSpPr>
          <p:cNvPr id="78" name="Google Shape;78;p16"/>
          <p:cNvSpPr txBox="1">
            <a:spLocks noGrp="1"/>
          </p:cNvSpPr>
          <p:nvPr>
            <p:ph type="body" idx="2"/>
          </p:nvPr>
        </p:nvSpPr>
        <p:spPr>
          <a:xfrm>
            <a:off x="4832400" y="3798561"/>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uk"/>
              <a:t>Петрогліфи з Häljesta (sv), Швеція. Північна бронзова доба</a:t>
            </a:r>
            <a:endParaRPr/>
          </a:p>
        </p:txBody>
      </p:sp>
      <p:pic>
        <p:nvPicPr>
          <p:cNvPr id="79" name="Google Shape;79;p16"/>
          <p:cNvPicPr preferRelativeResize="0"/>
          <p:nvPr/>
        </p:nvPicPr>
        <p:blipFill>
          <a:blip r:embed="rId3">
            <a:alphaModFix/>
          </a:blip>
          <a:stretch>
            <a:fillRect/>
          </a:stretch>
        </p:blipFill>
        <p:spPr>
          <a:xfrm>
            <a:off x="4826000" y="1051179"/>
            <a:ext cx="4000500" cy="27363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a:t>Піктограми</a:t>
            </a:r>
            <a:endParaRPr/>
          </a:p>
        </p:txBody>
      </p:sp>
      <p:sp>
        <p:nvSpPr>
          <p:cNvPr id="85" name="Google Shape;85;p17"/>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t>Піктограма (піктограма) — це символ, що представляє концепцію, об’єкт, діяльність, місце чи подію за допомогою ілюстрації. Піктографія — це форма протописемності, за допомогою якої ідеї передаються за допомогою малюнка. Піктограми були наступним кроком в еволюції комунікації: найважливіша відмінність між петрогліфами та піктограмами полягає в тому, що петрогліфи просто показують подію, але піктограми розповідають про подію, тому їх можна, наприклад, упорядкувати в хронологічному порядку.</a:t>
            </a:r>
            <a:endParaRPr/>
          </a:p>
        </p:txBody>
      </p:sp>
      <p:sp>
        <p:nvSpPr>
          <p:cNvPr id="86" name="Google Shape;86;p17"/>
          <p:cNvSpPr txBox="1">
            <a:spLocks noGrp="1"/>
          </p:cNvSpPr>
          <p:nvPr>
            <p:ph type="body" idx="2"/>
          </p:nvPr>
        </p:nvSpPr>
        <p:spPr>
          <a:xfrm>
            <a:off x="4832400" y="394901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uk"/>
              <a:t>Піктограма 1510 року, що розповідає про прибуття місіонерів на Еспаньолу</a:t>
            </a:r>
            <a:endParaRPr/>
          </a:p>
        </p:txBody>
      </p:sp>
      <p:pic>
        <p:nvPicPr>
          <p:cNvPr id="87" name="Google Shape;87;p17"/>
          <p:cNvPicPr preferRelativeResize="0"/>
          <p:nvPr/>
        </p:nvPicPr>
        <p:blipFill>
          <a:blip r:embed="rId3">
            <a:alphaModFix/>
          </a:blip>
          <a:stretch>
            <a:fillRect/>
          </a:stretch>
        </p:blipFill>
        <p:spPr>
          <a:xfrm>
            <a:off x="4826000" y="899160"/>
            <a:ext cx="4000500" cy="30403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a:t>Ідеограми</a:t>
            </a:r>
            <a:endParaRPr/>
          </a:p>
        </p:txBody>
      </p:sp>
      <p:sp>
        <p:nvSpPr>
          <p:cNvPr id="93" name="Google Shape;93;p18"/>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t>Піктограми, у свою чергу, еволюціонували в ідеограми, графічні символи, які представляють ідею. Їх предки, піктограми, могли представляти лише щось схоже на їхню форму: тому піктограма кола могла представляти сонце, але не такі поняття, як «тепло», «світло», «день» або «Великий Бог Сонця». З іншого боку, ідеограми можуть передавати більш абстрактні поняття. Оскільки деякі ідеї є універсальними, багато різних культур розробили схожі ідеограми.</a:t>
            </a:r>
            <a:endParaRPr/>
          </a:p>
        </p:txBody>
      </p:sp>
      <p:sp>
        <p:nvSpPr>
          <p:cNvPr id="94" name="Google Shape;94;p18"/>
          <p:cNvSpPr txBox="1">
            <a:spLocks noGrp="1"/>
          </p:cNvSpPr>
          <p:nvPr>
            <p:ph type="body" idx="2"/>
          </p:nvPr>
        </p:nvSpPr>
        <p:spPr>
          <a:xfrm>
            <a:off x="4832400" y="3501940"/>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uk"/>
              <a:t>Початок молитви Господньої в ієрогліфічному письмі Мікмак. Текст читає Nujjinen wásóq – «Наш батько / на небі».</a:t>
            </a:r>
            <a:endParaRPr/>
          </a:p>
        </p:txBody>
      </p:sp>
      <p:pic>
        <p:nvPicPr>
          <p:cNvPr id="95" name="Google Shape;95;p18"/>
          <p:cNvPicPr preferRelativeResize="0"/>
          <p:nvPr/>
        </p:nvPicPr>
        <p:blipFill>
          <a:blip r:embed="rId3">
            <a:alphaModFix/>
          </a:blip>
          <a:stretch>
            <a:fillRect/>
          </a:stretch>
        </p:blipFill>
        <p:spPr>
          <a:xfrm>
            <a:off x="4826000" y="1193835"/>
            <a:ext cx="4000500" cy="229863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uk"/>
              <a:t>Написання</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a:t>Ранні сценарії</a:t>
            </a:r>
            <a:endParaRPr/>
          </a:p>
        </p:txBody>
      </p:sp>
      <p:sp>
        <p:nvSpPr>
          <p:cNvPr id="106" name="Google Shape;106;p20"/>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t>Найдавніші відомі форми письма мали переважно логографічний характер, заснований на піктографічних та ідеографічних елементах. Більшість систем письма можна розділити на три категорії: логографічні, складові та алфавітні (або сегментні); проте всі три можуть бути знайдені в будь-якій даній системі письма в різних пропорціях, що часто ускладнює однозначну класифікацію системи. Винахід перших систем письма приблизно збігається з початком бронзового віку в пізньому неоліті кінця 5-го тисячоліття до н.</a:t>
            </a:r>
            <a:endParaRPr/>
          </a:p>
        </p:txBody>
      </p:sp>
      <p:sp>
        <p:nvSpPr>
          <p:cNvPr id="107" name="Google Shape;107;p20"/>
          <p:cNvSpPr txBox="1">
            <a:spLocks noGrp="1"/>
          </p:cNvSpPr>
          <p:nvPr>
            <p:ph type="body" idx="2"/>
          </p:nvPr>
        </p:nvSpPr>
        <p:spPr>
          <a:xfrm>
            <a:off x="4832400" y="4005213"/>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uk"/>
              <a:t>Логограма</a:t>
            </a:r>
            <a:endParaRPr/>
          </a:p>
        </p:txBody>
      </p:sp>
      <p:pic>
        <p:nvPicPr>
          <p:cNvPr id="108" name="Google Shape;108;p20"/>
          <p:cNvPicPr preferRelativeResize="0"/>
          <p:nvPr/>
        </p:nvPicPr>
        <p:blipFill>
          <a:blip r:embed="rId3">
            <a:alphaModFix/>
          </a:blip>
          <a:stretch>
            <a:fillRect/>
          </a:stretch>
        </p:blipFill>
        <p:spPr>
          <a:xfrm>
            <a:off x="4826000" y="995363"/>
            <a:ext cx="4000500" cy="30003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1"/>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a:t>Алфавіт</a:t>
            </a:r>
            <a:endParaRPr/>
          </a:p>
        </p:txBody>
      </p:sp>
      <p:sp>
        <p:nvSpPr>
          <p:cNvPr id="114" name="Google Shape;114;p21"/>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uk"/>
              <a:t>Перші чисті алфавіти (насправді «абджади», що відображають окремі символи в окремі фонеми, але не обов’язково кожну фонему в символ) з’явилися приблизно за 2000 років до нашої ери в Стародавньому Єгипті, але на той час принципи алфавіту вже були включені в єгипетські ієрогліфи протягом тисячоліття. (див. Алфавіти доби середньої бронзи). До 2700 року до нашої ери єгипетська писемність мала набір із приблизно 22 ієрогліфів для позначення складів, які починалися з однієї приголосної в їхній мові, а також голосної (або без голосної), яку надавав носій мови.</a:t>
            </a:r>
            <a:endParaRPr/>
          </a:p>
        </p:txBody>
      </p:sp>
      <p:sp>
        <p:nvSpPr>
          <p:cNvPr id="115" name="Google Shape;115;p21"/>
          <p:cNvSpPr txBox="1">
            <a:spLocks noGrp="1"/>
          </p:cNvSpPr>
          <p:nvPr>
            <p:ph type="body" idx="2"/>
          </p:nvPr>
        </p:nvSpPr>
        <p:spPr>
          <a:xfrm>
            <a:off x="4832400" y="4035375"/>
            <a:ext cx="39999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uk"/>
              <a:t>Зразок набірних шрифтів і мов, автор Вільям Каслон, засновник письма; з циклопедії 1728 року.</a:t>
            </a:r>
            <a:endParaRPr/>
          </a:p>
        </p:txBody>
      </p:sp>
      <p:pic>
        <p:nvPicPr>
          <p:cNvPr id="116" name="Google Shape;116;p21"/>
          <p:cNvPicPr preferRelativeResize="0"/>
          <p:nvPr/>
        </p:nvPicPr>
        <p:blipFill>
          <a:blip r:embed="rId3">
            <a:alphaModFix/>
          </a:blip>
          <a:stretch>
            <a:fillRect/>
          </a:stretch>
        </p:blipFill>
        <p:spPr>
          <a:xfrm>
            <a:off x="5545618" y="660400"/>
            <a:ext cx="2561264" cy="3365501"/>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{B78F9BA3-BA25-6E42-993A-4300E3CB4216}tf10001058</Template>
  <TotalTime>1</TotalTime>
  <Words>1366</Words>
  <Application>Microsoft Macintosh PowerPoint</Application>
  <PresentationFormat>On-screen Show (16:9)</PresentationFormat>
  <Paragraphs>57</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ProximaNova</vt:lpstr>
      <vt:lpstr>Celestial</vt:lpstr>
      <vt:lpstr>Історія комунікації</vt:lpstr>
      <vt:lpstr>Історія комунікації</vt:lpstr>
      <vt:lpstr>Первісні часи</vt:lpstr>
      <vt:lpstr>петрогліфи</vt:lpstr>
      <vt:lpstr>Піктограми</vt:lpstr>
      <vt:lpstr>Ідеограми</vt:lpstr>
      <vt:lpstr>Написання</vt:lpstr>
      <vt:lpstr>Ранні сценарії</vt:lpstr>
      <vt:lpstr>Алфавіт</vt:lpstr>
      <vt:lpstr>Розповідь</vt:lpstr>
      <vt:lpstr>Хронологія технології письма</vt:lpstr>
      <vt:lpstr>Хронологія технології друку</vt:lpstr>
      <vt:lpstr>Історія телекомунікації</vt:lpstr>
      <vt:lpstr>Доелектричний</vt:lpstr>
      <vt:lpstr>Телеграф</vt:lpstr>
      <vt:lpstr>Стаціонарний телефон</vt:lpstr>
      <vt:lpstr>Фонограф</vt:lpstr>
      <vt:lpstr>Радіо і телебачення</vt:lpstr>
      <vt:lpstr>Факс</vt:lpstr>
      <vt:lpstr>Мобільний телефон</vt:lpstr>
      <vt:lpstr>Комп'ютери та Інтернет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communication</dc:title>
  <cp:lastModifiedBy>IRD Duhallow</cp:lastModifiedBy>
  <cp:revision>2</cp:revision>
  <dcterms:modified xsi:type="dcterms:W3CDTF">2023-01-13T12:34:59Z</dcterms:modified>
</cp:coreProperties>
</file>