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Контрольна робота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645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5" t="12823" r="16145" b="44024"/>
          <a:stretch/>
        </p:blipFill>
        <p:spPr>
          <a:xfrm>
            <a:off x="1159100" y="463637"/>
            <a:ext cx="7943110" cy="57661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0088195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Грань</vt:lpstr>
      <vt:lpstr>Контрольна робота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 робота</dc:title>
  <dc:creator>Admin</dc:creator>
  <cp:lastModifiedBy>Admin</cp:lastModifiedBy>
  <cp:revision>2</cp:revision>
  <dcterms:created xsi:type="dcterms:W3CDTF">2022-05-08T18:52:43Z</dcterms:created>
  <dcterms:modified xsi:type="dcterms:W3CDTF">2022-05-08T18:56:26Z</dcterms:modified>
</cp:coreProperties>
</file>