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60" r:id="rId6"/>
    <p:sldId id="259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10/31/2022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10/31/2022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10/31/2022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10/31/2022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10/31/2022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10/31/2022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10/31/2022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10/31/2022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10/31/2022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10/31/2022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/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10/31/2022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10/31/2022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Вальтер Скотт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7990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Народження</a:t>
            </a:r>
            <a:r>
              <a:rPr lang="ru-RU" dirty="0" smtClean="0"/>
              <a:t> і </a:t>
            </a:r>
            <a:r>
              <a:rPr lang="ru-RU" dirty="0" err="1" smtClean="0"/>
              <a:t>сім</a:t>
            </a:r>
            <a:r>
              <a:rPr lang="uk-UA" dirty="0" smtClean="0"/>
              <a:t>’я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Народився</a:t>
            </a:r>
            <a:r>
              <a:rPr lang="ru-RU" dirty="0"/>
              <a:t> в </a:t>
            </a:r>
            <a:r>
              <a:rPr lang="ru-RU" dirty="0" err="1"/>
              <a:t>Единбурзі</a:t>
            </a:r>
            <a:r>
              <a:rPr lang="ru-RU" dirty="0"/>
              <a:t> в </a:t>
            </a:r>
            <a:r>
              <a:rPr lang="ru-RU" dirty="0" err="1"/>
              <a:t>сім'ї</a:t>
            </a:r>
            <a:r>
              <a:rPr lang="ru-RU" dirty="0"/>
              <a:t> адвоката Вальтера </a:t>
            </a:r>
            <a:r>
              <a:rPr lang="ru-RU" dirty="0" smtClean="0"/>
              <a:t>Скотта,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, Ганна </a:t>
            </a:r>
            <a:r>
              <a:rPr lang="ru-RU" dirty="0" smtClean="0"/>
              <a:t>Резерфорд, </a:t>
            </a:r>
            <a:r>
              <a:rPr lang="ru-RU" dirty="0" err="1"/>
              <a:t>була</a:t>
            </a:r>
            <a:r>
              <a:rPr lang="ru-RU" dirty="0"/>
              <a:t> дочкою </a:t>
            </a:r>
            <a:r>
              <a:rPr lang="ru-RU" dirty="0" err="1"/>
              <a:t>професора</a:t>
            </a:r>
            <a:r>
              <a:rPr lang="ru-RU" dirty="0"/>
              <a:t> </a:t>
            </a:r>
            <a:r>
              <a:rPr lang="ru-RU" dirty="0" err="1"/>
              <a:t>медицини</a:t>
            </a:r>
            <a:r>
              <a:rPr lang="ru-RU" dirty="0"/>
              <a:t> </a:t>
            </a:r>
            <a:r>
              <a:rPr lang="ru-RU" dirty="0" err="1"/>
              <a:t>Единбурзького</a:t>
            </a:r>
            <a:r>
              <a:rPr lang="ru-RU" dirty="0"/>
              <a:t> </a:t>
            </a:r>
            <a:r>
              <a:rPr lang="ru-RU" dirty="0" err="1"/>
              <a:t>університету</a:t>
            </a:r>
            <a:r>
              <a:rPr lang="ru-RU" dirty="0"/>
              <a:t>. У </a:t>
            </a:r>
            <a:r>
              <a:rPr lang="ru-RU" dirty="0" err="1"/>
              <a:t>сім'ї</a:t>
            </a:r>
            <a:r>
              <a:rPr lang="ru-RU" dirty="0"/>
              <a:t> з 12 </a:t>
            </a:r>
            <a:r>
              <a:rPr lang="ru-RU" dirty="0" err="1"/>
              <a:t>дітей</a:t>
            </a:r>
            <a:r>
              <a:rPr lang="ru-RU" dirty="0"/>
              <a:t>, </a:t>
            </a:r>
            <a:r>
              <a:rPr lang="ru-RU" dirty="0" err="1"/>
              <a:t>вижило</a:t>
            </a:r>
            <a:r>
              <a:rPr lang="ru-RU" dirty="0"/>
              <a:t> шестеро, Вальтер </a:t>
            </a:r>
            <a:r>
              <a:rPr lang="ru-RU" dirty="0" err="1"/>
              <a:t>був</a:t>
            </a:r>
            <a:r>
              <a:rPr lang="ru-RU" dirty="0"/>
              <a:t> 9-м.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129622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дитинство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 </a:t>
            </a:r>
            <a:r>
              <a:rPr lang="ru-RU" dirty="0" err="1"/>
              <a:t>ранньому</a:t>
            </a:r>
            <a:r>
              <a:rPr lang="ru-RU" dirty="0"/>
              <a:t> </a:t>
            </a:r>
            <a:r>
              <a:rPr lang="ru-RU" dirty="0" err="1"/>
              <a:t>віці</a:t>
            </a:r>
            <a:r>
              <a:rPr lang="ru-RU" dirty="0"/>
              <a:t> </a:t>
            </a:r>
            <a:r>
              <a:rPr lang="ru-RU" dirty="0" err="1"/>
              <a:t>перехворів</a:t>
            </a:r>
            <a:r>
              <a:rPr lang="ru-RU" dirty="0"/>
              <a:t> </a:t>
            </a:r>
            <a:r>
              <a:rPr lang="ru-RU" dirty="0" err="1"/>
              <a:t>ймовірно</a:t>
            </a:r>
            <a:r>
              <a:rPr lang="ru-RU" dirty="0"/>
              <a:t> на </a:t>
            </a:r>
            <a:r>
              <a:rPr lang="ru-RU" dirty="0" err="1"/>
              <a:t>поширений</a:t>
            </a:r>
            <a:r>
              <a:rPr lang="ru-RU" dirty="0"/>
              <a:t> </a:t>
            </a:r>
            <a:r>
              <a:rPr lang="ru-RU" dirty="0" err="1"/>
              <a:t>тоді</a:t>
            </a:r>
            <a:r>
              <a:rPr lang="ru-RU" dirty="0"/>
              <a:t> </a:t>
            </a:r>
            <a:r>
              <a:rPr lang="ru-RU" dirty="0" err="1"/>
              <a:t>поліомієліт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спричинив</a:t>
            </a:r>
            <a:r>
              <a:rPr lang="ru-RU" dirty="0"/>
              <a:t> </a:t>
            </a:r>
            <a:r>
              <a:rPr lang="ru-RU" dirty="0" err="1"/>
              <a:t>параліч</a:t>
            </a:r>
            <a:r>
              <a:rPr lang="ru-RU" dirty="0"/>
              <a:t> 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розвитком</a:t>
            </a:r>
            <a:r>
              <a:rPr lang="ru-RU" dirty="0"/>
              <a:t> </a:t>
            </a:r>
            <a:r>
              <a:rPr lang="ru-RU" dirty="0" err="1"/>
              <a:t>надалі</a:t>
            </a:r>
            <a:r>
              <a:rPr lang="ru-RU" dirty="0"/>
              <a:t> </a:t>
            </a:r>
            <a:r>
              <a:rPr lang="ru-RU" dirty="0" err="1"/>
              <a:t>атрофії</a:t>
            </a:r>
            <a:r>
              <a:rPr lang="ru-RU" dirty="0"/>
              <a:t> </a:t>
            </a:r>
            <a:r>
              <a:rPr lang="ru-RU" dirty="0" err="1"/>
              <a:t>м'язів</a:t>
            </a:r>
            <a:r>
              <a:rPr lang="ru-RU" dirty="0"/>
              <a:t> </a:t>
            </a:r>
            <a:r>
              <a:rPr lang="ru-RU" dirty="0" err="1"/>
              <a:t>правої</a:t>
            </a:r>
            <a:r>
              <a:rPr lang="ru-RU" dirty="0"/>
              <a:t> ноги і </a:t>
            </a:r>
            <a:r>
              <a:rPr lang="ru-RU" dirty="0" err="1"/>
              <a:t>довічної</a:t>
            </a:r>
            <a:r>
              <a:rPr lang="ru-RU" dirty="0"/>
              <a:t> </a:t>
            </a:r>
            <a:r>
              <a:rPr lang="ru-RU" dirty="0" err="1"/>
              <a:t>кульгавості</a:t>
            </a:r>
            <a:r>
              <a:rPr lang="ru-RU" dirty="0" smtClean="0"/>
              <a:t>.</a:t>
            </a:r>
            <a:r>
              <a:rPr lang="ru-RU" dirty="0"/>
              <a:t> </a:t>
            </a:r>
            <a:r>
              <a:rPr lang="ru-RU" dirty="0" err="1"/>
              <a:t>Незважаючи</a:t>
            </a:r>
            <a:r>
              <a:rPr lang="ru-RU" dirty="0"/>
              <a:t> на </a:t>
            </a:r>
            <a:r>
              <a:rPr lang="ru-RU" dirty="0" err="1"/>
              <a:t>фізичну</a:t>
            </a:r>
            <a:r>
              <a:rPr lang="ru-RU" dirty="0"/>
              <a:t> </a:t>
            </a:r>
            <a:r>
              <a:rPr lang="ru-RU" dirty="0" err="1"/>
              <a:t>ваду</a:t>
            </a:r>
            <a:r>
              <a:rPr lang="ru-RU" dirty="0"/>
              <a:t>, </a:t>
            </a:r>
            <a:r>
              <a:rPr lang="ru-RU" dirty="0" err="1"/>
              <a:t>вже</a:t>
            </a:r>
            <a:r>
              <a:rPr lang="ru-RU" dirty="0"/>
              <a:t> у </a:t>
            </a:r>
            <a:r>
              <a:rPr lang="ru-RU" dirty="0" err="1"/>
              <a:t>ранньому</a:t>
            </a:r>
            <a:r>
              <a:rPr lang="ru-RU" dirty="0"/>
              <a:t> </a:t>
            </a:r>
            <a:r>
              <a:rPr lang="ru-RU" dirty="0" err="1"/>
              <a:t>віці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приголомшував</a:t>
            </a:r>
            <a:r>
              <a:rPr lang="ru-RU" dirty="0"/>
              <a:t> </a:t>
            </a:r>
            <a:r>
              <a:rPr lang="ru-RU" dirty="0" err="1"/>
              <a:t>оточуючих</a:t>
            </a:r>
            <a:r>
              <a:rPr lang="ru-RU" dirty="0"/>
              <a:t> </a:t>
            </a:r>
            <a:r>
              <a:rPr lang="ru-RU" dirty="0" err="1"/>
              <a:t>жвавим</a:t>
            </a:r>
            <a:r>
              <a:rPr lang="ru-RU" dirty="0"/>
              <a:t> </a:t>
            </a:r>
            <a:r>
              <a:rPr lang="ru-RU" dirty="0" err="1"/>
              <a:t>розумом</a:t>
            </a:r>
            <a:r>
              <a:rPr lang="ru-RU" dirty="0"/>
              <a:t> і феноменальною </a:t>
            </a:r>
            <a:r>
              <a:rPr lang="ru-RU" dirty="0" err="1" smtClean="0"/>
              <a:t>пам'яттю</a:t>
            </a:r>
            <a:r>
              <a:rPr lang="ru-RU" dirty="0" smtClean="0"/>
              <a:t>. </a:t>
            </a:r>
            <a:r>
              <a:rPr lang="ru-RU" dirty="0" err="1" smtClean="0"/>
              <a:t>Дитинство</a:t>
            </a:r>
            <a:r>
              <a:rPr lang="ru-RU" dirty="0" smtClean="0"/>
              <a:t> </a:t>
            </a:r>
            <a:r>
              <a:rPr lang="ru-RU" dirty="0"/>
              <a:t>Скотта </a:t>
            </a:r>
            <a:r>
              <a:rPr lang="ru-RU" dirty="0" err="1"/>
              <a:t>тісно</a:t>
            </a:r>
            <a:r>
              <a:rPr lang="ru-RU" dirty="0"/>
              <a:t> </a:t>
            </a:r>
            <a:r>
              <a:rPr lang="ru-RU" dirty="0" err="1"/>
              <a:t>пов'язане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шотландськими</a:t>
            </a:r>
            <a:r>
              <a:rPr lang="ru-RU" dirty="0"/>
              <a:t> кордонами, де </a:t>
            </a:r>
            <a:r>
              <a:rPr lang="ru-RU" dirty="0" err="1"/>
              <a:t>він</a:t>
            </a:r>
            <a:r>
              <a:rPr lang="ru-RU" dirty="0"/>
              <a:t> проводив час на </a:t>
            </a:r>
            <a:r>
              <a:rPr lang="ru-RU" dirty="0" err="1"/>
              <a:t>фермі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діда</a:t>
            </a:r>
            <a:r>
              <a:rPr lang="ru-RU" dirty="0"/>
              <a:t> в </a:t>
            </a:r>
            <a:r>
              <a:rPr lang="ru-RU" dirty="0" err="1"/>
              <a:t>Сендіноу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у </a:t>
            </a:r>
            <a:r>
              <a:rPr lang="ru-RU" dirty="0" err="1"/>
              <a:t>будинку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дядька </a:t>
            </a:r>
            <a:r>
              <a:rPr lang="ru-RU" dirty="0" err="1"/>
              <a:t>біля</a:t>
            </a:r>
            <a:r>
              <a:rPr lang="ru-RU" dirty="0"/>
              <a:t> </a:t>
            </a:r>
            <a:r>
              <a:rPr lang="ru-RU" dirty="0" err="1"/>
              <a:t>Келсо</a:t>
            </a:r>
            <a:r>
              <a:rPr lang="ru-RU" dirty="0"/>
              <a:t>. У </a:t>
            </a:r>
            <a:r>
              <a:rPr lang="ru-RU" dirty="0" err="1"/>
              <a:t>коледжі</a:t>
            </a:r>
            <a:r>
              <a:rPr lang="ru-RU" dirty="0"/>
              <a:t> Скотт </a:t>
            </a:r>
            <a:r>
              <a:rPr lang="ru-RU" dirty="0" err="1"/>
              <a:t>захопився</a:t>
            </a:r>
            <a:r>
              <a:rPr lang="ru-RU" dirty="0"/>
              <a:t> </a:t>
            </a:r>
            <a:r>
              <a:rPr lang="ru-RU" dirty="0" err="1"/>
              <a:t>альпінізмом</a:t>
            </a:r>
            <a:r>
              <a:rPr lang="ru-RU" dirty="0"/>
              <a:t>, </a:t>
            </a:r>
            <a:r>
              <a:rPr lang="ru-RU" dirty="0" err="1"/>
              <a:t>загартувався</a:t>
            </a:r>
            <a:r>
              <a:rPr lang="ru-RU" dirty="0"/>
              <a:t> </a:t>
            </a:r>
            <a:r>
              <a:rPr lang="ru-RU" dirty="0" err="1"/>
              <a:t>фізично</a:t>
            </a:r>
            <a:r>
              <a:rPr lang="ru-RU" dirty="0"/>
              <a:t>, і </a:t>
            </a:r>
            <a:r>
              <a:rPr lang="ru-RU" dirty="0" err="1"/>
              <a:t>здобув</a:t>
            </a:r>
            <a:r>
              <a:rPr lang="ru-RU" dirty="0"/>
              <a:t> </a:t>
            </a:r>
            <a:r>
              <a:rPr lang="ru-RU" dirty="0" err="1"/>
              <a:t>популярність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однолітків</a:t>
            </a:r>
            <a:r>
              <a:rPr lang="ru-RU" dirty="0"/>
              <a:t> як </a:t>
            </a:r>
            <a:r>
              <a:rPr lang="ru-RU" dirty="0" err="1"/>
              <a:t>відмінний</a:t>
            </a:r>
            <a:r>
              <a:rPr lang="ru-RU" dirty="0"/>
              <a:t> </a:t>
            </a:r>
            <a:r>
              <a:rPr lang="ru-RU" dirty="0" err="1"/>
              <a:t>оповідач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читав, у тому </a:t>
            </a:r>
            <a:r>
              <a:rPr lang="ru-RU" dirty="0" err="1"/>
              <a:t>числі</a:t>
            </a:r>
            <a:r>
              <a:rPr lang="ru-RU" dirty="0"/>
              <a:t> </a:t>
            </a:r>
            <a:r>
              <a:rPr lang="ru-RU" dirty="0" err="1"/>
              <a:t>античних</a:t>
            </a:r>
            <a:r>
              <a:rPr lang="ru-RU" dirty="0"/>
              <a:t> </a:t>
            </a:r>
            <a:r>
              <a:rPr lang="ru-RU" dirty="0" err="1"/>
              <a:t>авторів</a:t>
            </a:r>
            <a:r>
              <a:rPr lang="ru-RU" dirty="0"/>
              <a:t>, </a:t>
            </a:r>
            <a:r>
              <a:rPr lang="ru-RU" dirty="0" err="1"/>
              <a:t>захоплювався</a:t>
            </a:r>
            <a:r>
              <a:rPr lang="ru-RU" dirty="0"/>
              <a:t> романами і </a:t>
            </a:r>
            <a:r>
              <a:rPr lang="ru-RU" dirty="0" err="1"/>
              <a:t>поезією</a:t>
            </a:r>
            <a:r>
              <a:rPr lang="ru-RU" dirty="0"/>
              <a:t>, особливо </a:t>
            </a:r>
            <a:r>
              <a:rPr lang="ru-RU" dirty="0" err="1"/>
              <a:t>виділяв</a:t>
            </a:r>
            <a:r>
              <a:rPr lang="ru-RU" dirty="0"/>
              <a:t> </a:t>
            </a:r>
            <a:r>
              <a:rPr lang="ru-RU" dirty="0" err="1"/>
              <a:t>традиційні</a:t>
            </a:r>
            <a:r>
              <a:rPr lang="ru-RU" dirty="0"/>
              <a:t> </a:t>
            </a:r>
            <a:r>
              <a:rPr lang="ru-RU" dirty="0" err="1"/>
              <a:t>балади</a:t>
            </a:r>
            <a:r>
              <a:rPr lang="ru-RU" dirty="0"/>
              <a:t> і </a:t>
            </a:r>
            <a:r>
              <a:rPr lang="ru-RU" dirty="0" err="1"/>
              <a:t>оповіді</a:t>
            </a:r>
            <a:r>
              <a:rPr lang="ru-RU" dirty="0"/>
              <a:t> </a:t>
            </a:r>
            <a:r>
              <a:rPr lang="ru-RU" dirty="0" err="1"/>
              <a:t>Шотландії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683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 pattern="rectangle" dir="ou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Скотт Вальтер — Мегаэнциклопедия Кирилла и Мефодия — стать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9840" y="3030583"/>
            <a:ext cx="3190132" cy="3827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Сэр Вальтер Скотт - биография и произведен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30583"/>
            <a:ext cx="6339840" cy="3827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Скотт Вальтер. Біографія Вальтера Скотта — УкрЛіб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778034" cy="3030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Вальтер Скотт - биография, новости, личная жизнь - stuki-druki.co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9973" y="5155474"/>
            <a:ext cx="1340576" cy="170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Вальтер Скотт /Вальтер Скотт/ фотография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9972" y="3030583"/>
            <a:ext cx="2662028" cy="2124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Сэр Вальтер Скотт. | oringo.com.u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034" y="-2352"/>
            <a:ext cx="4990012" cy="3032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Вальтер Скотт родился с ногами разной длины | Новости на Gazeta.ua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0549" y="5155473"/>
            <a:ext cx="1321451" cy="1702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Вальтер Скотт біографія (Скорочено) - Dovidka.biz.ua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8046" y="-2353"/>
            <a:ext cx="4423954" cy="3032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93665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творчість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Романи</a:t>
            </a:r>
            <a:r>
              <a:rPr lang="ru-RU" dirty="0"/>
              <a:t> Скотта </a:t>
            </a:r>
            <a:r>
              <a:rPr lang="ru-RU" dirty="0" err="1"/>
              <a:t>поділяються</a:t>
            </a:r>
            <a:r>
              <a:rPr lang="ru-RU" dirty="0"/>
              <a:t> на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. Перша </a:t>
            </a:r>
            <a:r>
              <a:rPr lang="ru-RU" dirty="0" err="1"/>
              <a:t>присвячена</a:t>
            </a:r>
            <a:r>
              <a:rPr lang="ru-RU" dirty="0"/>
              <a:t> недалекому </a:t>
            </a:r>
            <a:r>
              <a:rPr lang="ru-RU" dirty="0" err="1"/>
              <a:t>минулому</a:t>
            </a:r>
            <a:r>
              <a:rPr lang="ru-RU" dirty="0"/>
              <a:t> </a:t>
            </a:r>
            <a:r>
              <a:rPr lang="ru-RU" dirty="0" err="1"/>
              <a:t>Шотландії</a:t>
            </a:r>
            <a:r>
              <a:rPr lang="ru-RU" dirty="0"/>
              <a:t>, </a:t>
            </a:r>
            <a:r>
              <a:rPr lang="ru-RU" dirty="0" err="1"/>
              <a:t>періоду</a:t>
            </a:r>
            <a:r>
              <a:rPr lang="ru-RU" dirty="0"/>
              <a:t> </a:t>
            </a:r>
            <a:r>
              <a:rPr lang="ru-RU" dirty="0" err="1"/>
              <a:t>громадянської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: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пуританської</a:t>
            </a:r>
            <a:r>
              <a:rPr lang="ru-RU" dirty="0"/>
              <a:t> </a:t>
            </a:r>
            <a:r>
              <a:rPr lang="ru-RU" dirty="0" err="1"/>
              <a:t>революції</a:t>
            </a:r>
            <a:r>
              <a:rPr lang="ru-RU" dirty="0"/>
              <a:t> </a:t>
            </a:r>
            <a:r>
              <a:rPr lang="en-US" dirty="0"/>
              <a:t>XVI </a:t>
            </a:r>
            <a:r>
              <a:rPr lang="ru-RU" dirty="0"/>
              <a:t>ст. до </a:t>
            </a:r>
            <a:r>
              <a:rPr lang="ru-RU" dirty="0" err="1"/>
              <a:t>розгрому</a:t>
            </a:r>
            <a:r>
              <a:rPr lang="ru-RU" dirty="0"/>
              <a:t> </a:t>
            </a:r>
            <a:r>
              <a:rPr lang="ru-RU" dirty="0" err="1"/>
              <a:t>гірських</a:t>
            </a:r>
            <a:r>
              <a:rPr lang="ru-RU" dirty="0"/>
              <a:t> </a:t>
            </a:r>
            <a:r>
              <a:rPr lang="ru-RU" dirty="0" err="1"/>
              <a:t>кланів</a:t>
            </a:r>
            <a:r>
              <a:rPr lang="ru-RU" dirty="0"/>
              <a:t> в </a:t>
            </a:r>
            <a:r>
              <a:rPr lang="ru-RU" dirty="0" err="1"/>
              <a:t>середині</a:t>
            </a:r>
            <a:r>
              <a:rPr lang="ru-RU" dirty="0"/>
              <a:t> </a:t>
            </a:r>
            <a:r>
              <a:rPr lang="en-US" dirty="0"/>
              <a:t>XVIII, — </a:t>
            </a:r>
            <a:r>
              <a:rPr lang="ru-RU" dirty="0"/>
              <a:t>а </a:t>
            </a:r>
            <a:r>
              <a:rPr lang="ru-RU" dirty="0" err="1"/>
              <a:t>частково</a:t>
            </a:r>
            <a:r>
              <a:rPr lang="ru-RU" dirty="0"/>
              <a:t> і </a:t>
            </a:r>
            <a:r>
              <a:rPr lang="ru-RU" dirty="0" err="1"/>
              <a:t>пізнішому</a:t>
            </a:r>
            <a:r>
              <a:rPr lang="ru-RU" dirty="0"/>
              <a:t> часу «</a:t>
            </a:r>
            <a:r>
              <a:rPr lang="ru-RU" dirty="0" err="1"/>
              <a:t>Веверлі</a:t>
            </a:r>
            <a:r>
              <a:rPr lang="ru-RU" dirty="0"/>
              <a:t>», «Гай </a:t>
            </a:r>
            <a:r>
              <a:rPr lang="ru-RU" dirty="0" err="1"/>
              <a:t>Маннерінг</a:t>
            </a:r>
            <a:r>
              <a:rPr lang="ru-RU" dirty="0" smtClean="0"/>
              <a:t>»</a:t>
            </a:r>
            <a:r>
              <a:rPr lang="en-US" dirty="0" smtClean="0"/>
              <a:t>,</a:t>
            </a:r>
            <a:r>
              <a:rPr lang="en-US" dirty="0"/>
              <a:t> «</a:t>
            </a:r>
            <a:r>
              <a:rPr lang="ru-RU" dirty="0" err="1"/>
              <a:t>Единбурзька</a:t>
            </a:r>
            <a:r>
              <a:rPr lang="ru-RU" dirty="0"/>
              <a:t> </a:t>
            </a:r>
            <a:r>
              <a:rPr lang="ru-RU" dirty="0" err="1"/>
              <a:t>в'язниця</a:t>
            </a:r>
            <a:r>
              <a:rPr lang="ru-RU" dirty="0" smtClean="0"/>
              <a:t>»</a:t>
            </a:r>
            <a:r>
              <a:rPr lang="en-US" dirty="0" smtClean="0"/>
              <a:t>, </a:t>
            </a:r>
            <a:r>
              <a:rPr lang="en-US" dirty="0"/>
              <a:t>«</a:t>
            </a:r>
            <a:r>
              <a:rPr lang="ru-RU" dirty="0" err="1"/>
              <a:t>Шотландські</a:t>
            </a:r>
            <a:r>
              <a:rPr lang="ru-RU" dirty="0"/>
              <a:t> </a:t>
            </a:r>
            <a:r>
              <a:rPr lang="ru-RU" dirty="0" err="1"/>
              <a:t>пуритани</a:t>
            </a:r>
            <a:r>
              <a:rPr lang="ru-RU" dirty="0" smtClean="0"/>
              <a:t>»</a:t>
            </a:r>
            <a:r>
              <a:rPr lang="en-US" dirty="0" smtClean="0"/>
              <a:t>,</a:t>
            </a:r>
            <a:r>
              <a:rPr lang="en-US" dirty="0"/>
              <a:t> «</a:t>
            </a:r>
            <a:r>
              <a:rPr lang="ru-RU" dirty="0" err="1"/>
              <a:t>Ламермурська</a:t>
            </a:r>
            <a:r>
              <a:rPr lang="ru-RU" dirty="0"/>
              <a:t> наречена</a:t>
            </a:r>
            <a:r>
              <a:rPr lang="ru-RU" dirty="0" smtClean="0"/>
              <a:t>»</a:t>
            </a:r>
            <a:r>
              <a:rPr lang="en-US" dirty="0" smtClean="0"/>
              <a:t>,</a:t>
            </a:r>
            <a:r>
              <a:rPr lang="en-US" dirty="0"/>
              <a:t> «</a:t>
            </a:r>
            <a:r>
              <a:rPr lang="ru-RU" dirty="0"/>
              <a:t>Роб Рой</a:t>
            </a:r>
            <a:r>
              <a:rPr lang="ru-RU" dirty="0" smtClean="0"/>
              <a:t>»</a:t>
            </a:r>
            <a:r>
              <a:rPr lang="en-US" dirty="0" smtClean="0"/>
              <a:t>,</a:t>
            </a:r>
            <a:r>
              <a:rPr lang="en-US" dirty="0"/>
              <a:t> </a:t>
            </a:r>
            <a:r>
              <a:rPr lang="en-US" dirty="0" smtClean="0"/>
              <a:t>«</a:t>
            </a:r>
            <a:r>
              <a:rPr lang="ru-RU" dirty="0" err="1"/>
              <a:t>Монастир</a:t>
            </a:r>
            <a:r>
              <a:rPr lang="ru-RU" dirty="0" smtClean="0"/>
              <a:t>»</a:t>
            </a:r>
            <a:r>
              <a:rPr lang="en-US" dirty="0" smtClean="0"/>
              <a:t>,</a:t>
            </a:r>
            <a:r>
              <a:rPr lang="en-US" dirty="0"/>
              <a:t> «</a:t>
            </a:r>
            <a:r>
              <a:rPr lang="ru-RU" dirty="0" err="1"/>
              <a:t>Абат</a:t>
            </a:r>
            <a:r>
              <a:rPr lang="ru-RU" dirty="0" smtClean="0"/>
              <a:t>»</a:t>
            </a:r>
            <a:r>
              <a:rPr lang="en-US" dirty="0" smtClean="0"/>
              <a:t>, </a:t>
            </a:r>
            <a:r>
              <a:rPr lang="en-US" dirty="0"/>
              <a:t>«</a:t>
            </a:r>
            <a:r>
              <a:rPr lang="ru-RU" dirty="0"/>
              <a:t>Води св. </a:t>
            </a:r>
            <a:r>
              <a:rPr lang="ru-RU" dirty="0" err="1"/>
              <a:t>Ронана</a:t>
            </a:r>
            <a:r>
              <a:rPr lang="ru-RU" dirty="0" smtClean="0"/>
              <a:t>»</a:t>
            </a:r>
            <a:r>
              <a:rPr lang="en-US" dirty="0" smtClean="0"/>
              <a:t>,</a:t>
            </a:r>
            <a:r>
              <a:rPr lang="en-US" dirty="0"/>
              <a:t> «</a:t>
            </a:r>
            <a:r>
              <a:rPr lang="ru-RU" dirty="0"/>
              <a:t>Антиквар</a:t>
            </a:r>
            <a:r>
              <a:rPr lang="ru-RU" dirty="0" smtClean="0"/>
              <a:t>». Друга </a:t>
            </a:r>
            <a:r>
              <a:rPr lang="ru-RU" dirty="0" err="1"/>
              <a:t>основна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романів</a:t>
            </a:r>
            <a:r>
              <a:rPr lang="ru-RU" dirty="0"/>
              <a:t> Скотта </a:t>
            </a:r>
            <a:r>
              <a:rPr lang="ru-RU" dirty="0" err="1"/>
              <a:t>присвячена</a:t>
            </a:r>
            <a:r>
              <a:rPr lang="ru-RU" dirty="0"/>
              <a:t> </a:t>
            </a:r>
            <a:r>
              <a:rPr lang="ru-RU" dirty="0" err="1"/>
              <a:t>минулому</a:t>
            </a:r>
            <a:r>
              <a:rPr lang="ru-RU" dirty="0"/>
              <a:t> </a:t>
            </a:r>
            <a:r>
              <a:rPr lang="ru-RU" dirty="0" err="1"/>
              <a:t>Англії</a:t>
            </a:r>
            <a:r>
              <a:rPr lang="ru-RU" dirty="0"/>
              <a:t> і </a:t>
            </a:r>
            <a:r>
              <a:rPr lang="ru-RU" dirty="0" err="1"/>
              <a:t>континентальних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, </a:t>
            </a:r>
            <a:r>
              <a:rPr lang="ru-RU" dirty="0" err="1"/>
              <a:t>переважно</a:t>
            </a:r>
            <a:r>
              <a:rPr lang="ru-RU" dirty="0"/>
              <a:t> </a:t>
            </a:r>
            <a:r>
              <a:rPr lang="ru-RU" dirty="0" err="1"/>
              <a:t>середнім</a:t>
            </a:r>
            <a:r>
              <a:rPr lang="ru-RU" dirty="0"/>
              <a:t> </a:t>
            </a:r>
            <a:r>
              <a:rPr lang="ru-RU" dirty="0" err="1"/>
              <a:t>вікам</a:t>
            </a:r>
            <a:r>
              <a:rPr lang="ru-RU" dirty="0"/>
              <a:t> і </a:t>
            </a:r>
            <a:r>
              <a:rPr lang="en-US" dirty="0"/>
              <a:t>XVI </a:t>
            </a:r>
            <a:r>
              <a:rPr lang="ru-RU" dirty="0" err="1"/>
              <a:t>ст</a:t>
            </a:r>
            <a:r>
              <a:rPr lang="ru-RU" dirty="0"/>
              <a:t> («Айвенго</a:t>
            </a:r>
            <a:r>
              <a:rPr lang="ru-RU" dirty="0" smtClean="0"/>
              <a:t>»</a:t>
            </a:r>
            <a:r>
              <a:rPr lang="en-US" dirty="0" smtClean="0"/>
              <a:t>,</a:t>
            </a:r>
            <a:r>
              <a:rPr lang="en-US" dirty="0"/>
              <a:t> «</a:t>
            </a:r>
            <a:r>
              <a:rPr lang="ru-RU" dirty="0" err="1"/>
              <a:t>Квентін</a:t>
            </a:r>
            <a:r>
              <a:rPr lang="ru-RU" dirty="0"/>
              <a:t> </a:t>
            </a:r>
            <a:r>
              <a:rPr lang="ru-RU" dirty="0" err="1"/>
              <a:t>Дорвард</a:t>
            </a:r>
            <a:r>
              <a:rPr lang="ru-RU" dirty="0" smtClean="0"/>
              <a:t>»</a:t>
            </a:r>
            <a:r>
              <a:rPr lang="en-US" dirty="0" smtClean="0"/>
              <a:t>, </a:t>
            </a:r>
            <a:r>
              <a:rPr lang="en-US" dirty="0"/>
              <a:t>«</a:t>
            </a:r>
            <a:r>
              <a:rPr lang="ru-RU" dirty="0" err="1"/>
              <a:t>Кенілворт</a:t>
            </a:r>
            <a:r>
              <a:rPr lang="ru-RU" dirty="0" smtClean="0"/>
              <a:t>»</a:t>
            </a:r>
            <a:r>
              <a:rPr lang="en-US" dirty="0" smtClean="0"/>
              <a:t>, </a:t>
            </a:r>
            <a:r>
              <a:rPr lang="en-US" dirty="0"/>
              <a:t>«</a:t>
            </a:r>
            <a:r>
              <a:rPr lang="ru-RU" dirty="0"/>
              <a:t>Ганна </a:t>
            </a:r>
            <a:r>
              <a:rPr lang="ru-RU" dirty="0" err="1"/>
              <a:t>Геєрштейнська</a:t>
            </a:r>
            <a:r>
              <a:rPr lang="ru-RU" dirty="0" smtClean="0"/>
              <a:t>» та </a:t>
            </a:r>
            <a:r>
              <a:rPr lang="ru-RU" dirty="0" err="1" smtClean="0"/>
              <a:t>ін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805435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Любов та невзаємні почуття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 1791 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познайомився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своїм</a:t>
            </a:r>
            <a:r>
              <a:rPr lang="ru-RU" dirty="0"/>
              <a:t> першим </a:t>
            </a:r>
            <a:r>
              <a:rPr lang="ru-RU" dirty="0" err="1"/>
              <a:t>коханням</a:t>
            </a:r>
            <a:r>
              <a:rPr lang="ru-RU" dirty="0"/>
              <a:t> — </a:t>
            </a:r>
            <a:r>
              <a:rPr lang="ru-RU" dirty="0" err="1"/>
              <a:t>Вільяміною</a:t>
            </a:r>
            <a:r>
              <a:rPr lang="ru-RU" dirty="0"/>
              <a:t> </a:t>
            </a:r>
            <a:r>
              <a:rPr lang="ru-RU" dirty="0" err="1"/>
              <a:t>Белшес</a:t>
            </a:r>
            <a:r>
              <a:rPr lang="ru-RU" dirty="0"/>
              <a:t>, дочкою </a:t>
            </a:r>
            <a:r>
              <a:rPr lang="ru-RU" dirty="0" err="1"/>
              <a:t>единбурзького</a:t>
            </a:r>
            <a:r>
              <a:rPr lang="ru-RU" dirty="0"/>
              <a:t> адвоката. Скотт </a:t>
            </a:r>
            <a:r>
              <a:rPr lang="ru-RU" dirty="0" err="1"/>
              <a:t>п'ять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намагався</a:t>
            </a:r>
            <a:r>
              <a:rPr lang="ru-RU" dirty="0"/>
              <a:t> </a:t>
            </a:r>
            <a:r>
              <a:rPr lang="ru-RU" dirty="0" err="1"/>
              <a:t>добитися</a:t>
            </a:r>
            <a:r>
              <a:rPr lang="ru-RU" dirty="0"/>
              <a:t> </a:t>
            </a:r>
            <a:r>
              <a:rPr lang="ru-RU" dirty="0" err="1"/>
              <a:t>взаємності</a:t>
            </a:r>
            <a:r>
              <a:rPr lang="ru-RU" dirty="0"/>
              <a:t> </a:t>
            </a:r>
            <a:r>
              <a:rPr lang="ru-RU" dirty="0" err="1"/>
              <a:t>Вільяміни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дівчина</a:t>
            </a:r>
            <a:r>
              <a:rPr lang="ru-RU" dirty="0"/>
              <a:t> </a:t>
            </a:r>
            <a:r>
              <a:rPr lang="ru-RU" dirty="0" err="1"/>
              <a:t>зважила</a:t>
            </a:r>
            <a:r>
              <a:rPr lang="ru-RU" dirty="0"/>
              <a:t> на </a:t>
            </a:r>
            <a:r>
              <a:rPr lang="ru-RU" dirty="0" err="1"/>
              <a:t>Вільяма</a:t>
            </a:r>
            <a:r>
              <a:rPr lang="ru-RU" dirty="0"/>
              <a:t> </a:t>
            </a:r>
            <a:r>
              <a:rPr lang="ru-RU" dirty="0" err="1"/>
              <a:t>Форбса</a:t>
            </a:r>
            <a:r>
              <a:rPr lang="ru-RU" dirty="0"/>
              <a:t>, </a:t>
            </a:r>
            <a:r>
              <a:rPr lang="ru-RU" dirty="0" err="1"/>
              <a:t>сина</a:t>
            </a:r>
            <a:r>
              <a:rPr lang="ru-RU" dirty="0"/>
              <a:t> </a:t>
            </a:r>
            <a:r>
              <a:rPr lang="ru-RU" dirty="0" err="1"/>
              <a:t>заможного</a:t>
            </a:r>
            <a:r>
              <a:rPr lang="ru-RU" dirty="0"/>
              <a:t> </a:t>
            </a:r>
            <a:r>
              <a:rPr lang="ru-RU" dirty="0" err="1"/>
              <a:t>банкіра</a:t>
            </a:r>
            <a:r>
              <a:rPr lang="ru-RU" dirty="0"/>
              <a:t>, за </a:t>
            </a:r>
            <a:r>
              <a:rPr lang="ru-RU" dirty="0" err="1"/>
              <a:t>якого</a:t>
            </a:r>
            <a:r>
              <a:rPr lang="ru-RU" dirty="0"/>
              <a:t> і </a:t>
            </a:r>
            <a:r>
              <a:rPr lang="ru-RU" dirty="0" err="1"/>
              <a:t>вийшла</a:t>
            </a:r>
            <a:r>
              <a:rPr lang="ru-RU" dirty="0"/>
              <a:t> </a:t>
            </a:r>
            <a:r>
              <a:rPr lang="ru-RU" dirty="0" err="1"/>
              <a:t>заміж</a:t>
            </a:r>
            <a:r>
              <a:rPr lang="ru-RU" dirty="0"/>
              <a:t> 1796 року через </a:t>
            </a:r>
            <a:r>
              <a:rPr lang="ru-RU" dirty="0" err="1"/>
              <a:t>вимогу</a:t>
            </a:r>
            <a:r>
              <a:rPr lang="ru-RU" dirty="0"/>
              <a:t> батька. </a:t>
            </a:r>
            <a:r>
              <a:rPr lang="ru-RU" dirty="0" err="1"/>
              <a:t>Нерозділене</a:t>
            </a:r>
            <a:r>
              <a:rPr lang="ru-RU" dirty="0"/>
              <a:t> </a:t>
            </a:r>
            <a:r>
              <a:rPr lang="ru-RU" dirty="0" err="1"/>
              <a:t>кохання</a:t>
            </a:r>
            <a:r>
              <a:rPr lang="ru-RU" dirty="0"/>
              <a:t> стало для юнака </a:t>
            </a:r>
            <a:r>
              <a:rPr lang="ru-RU" dirty="0" err="1"/>
              <a:t>сильним</a:t>
            </a:r>
            <a:r>
              <a:rPr lang="ru-RU" dirty="0"/>
              <a:t> ударом: </a:t>
            </a:r>
            <a:r>
              <a:rPr lang="ru-RU" dirty="0" err="1"/>
              <a:t>частинки</a:t>
            </a:r>
            <a:r>
              <a:rPr lang="ru-RU" dirty="0"/>
              <a:t> образу </a:t>
            </a:r>
            <a:r>
              <a:rPr lang="ru-RU" dirty="0" err="1"/>
              <a:t>Вільяміни</a:t>
            </a:r>
            <a:r>
              <a:rPr lang="ru-RU" dirty="0"/>
              <a:t>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неодноразово</a:t>
            </a:r>
            <a:r>
              <a:rPr lang="ru-RU" dirty="0"/>
              <a:t> </a:t>
            </a:r>
            <a:r>
              <a:rPr lang="ru-RU" dirty="0" err="1"/>
              <a:t>виявлялися</a:t>
            </a:r>
            <a:r>
              <a:rPr lang="ru-RU" dirty="0"/>
              <a:t> в </a:t>
            </a:r>
            <a:r>
              <a:rPr lang="ru-RU" dirty="0" err="1"/>
              <a:t>героїнях</a:t>
            </a:r>
            <a:r>
              <a:rPr lang="ru-RU" dirty="0"/>
              <a:t> </a:t>
            </a:r>
            <a:r>
              <a:rPr lang="ru-RU" dirty="0" err="1"/>
              <a:t>романів</a:t>
            </a:r>
            <a:r>
              <a:rPr lang="ru-RU" dirty="0"/>
              <a:t> </a:t>
            </a:r>
            <a:r>
              <a:rPr lang="ru-RU" dirty="0" err="1"/>
              <a:t>письменника</a:t>
            </a:r>
            <a:r>
              <a:rPr lang="ru-RU" dirty="0"/>
              <a:t>. У 1797 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одружився</a:t>
            </a:r>
            <a:r>
              <a:rPr lang="ru-RU" dirty="0"/>
              <a:t> з Шарлоттою </a:t>
            </a:r>
            <a:r>
              <a:rPr lang="ru-RU" dirty="0" err="1"/>
              <a:t>Шерпантьє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455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Причина смерті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 1830–1831 роках Скотт </a:t>
            </a:r>
            <a:r>
              <a:rPr lang="ru-RU" dirty="0" err="1"/>
              <a:t>зазнав</a:t>
            </a:r>
            <a:r>
              <a:rPr lang="ru-RU" dirty="0"/>
              <a:t> три </a:t>
            </a:r>
            <a:r>
              <a:rPr lang="ru-RU" dirty="0" err="1"/>
              <a:t>апоплексичні</a:t>
            </a:r>
            <a:r>
              <a:rPr lang="ru-RU" dirty="0"/>
              <a:t> </a:t>
            </a:r>
            <a:r>
              <a:rPr lang="ru-RU" dirty="0" err="1"/>
              <a:t>удари</a:t>
            </a:r>
            <a:r>
              <a:rPr lang="ru-RU" dirty="0"/>
              <a:t> (</a:t>
            </a:r>
            <a:r>
              <a:rPr lang="ru-RU" dirty="0" err="1"/>
              <a:t>інсульти</a:t>
            </a:r>
            <a:r>
              <a:rPr lang="ru-RU" dirty="0"/>
              <a:t>),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першого</a:t>
            </a:r>
            <a:r>
              <a:rPr lang="ru-RU" dirty="0"/>
              <a:t> в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відбувся</a:t>
            </a:r>
            <a:r>
              <a:rPr lang="ru-RU" dirty="0"/>
              <a:t> </a:t>
            </a:r>
            <a:r>
              <a:rPr lang="ru-RU" dirty="0" err="1"/>
              <a:t>параліч</a:t>
            </a:r>
            <a:r>
              <a:rPr lang="ru-RU" dirty="0"/>
              <a:t> </a:t>
            </a:r>
            <a:r>
              <a:rPr lang="ru-RU" dirty="0" err="1"/>
              <a:t>правої</a:t>
            </a:r>
            <a:r>
              <a:rPr lang="ru-RU" dirty="0"/>
              <a:t> руки, і </a:t>
            </a:r>
            <a:r>
              <a:rPr lang="ru-RU" dirty="0" smtClean="0"/>
              <a:t>помер </a:t>
            </a:r>
            <a:r>
              <a:rPr lang="ru-RU" dirty="0"/>
              <a:t>21 </a:t>
            </a:r>
            <a:r>
              <a:rPr lang="ru-RU" dirty="0" err="1"/>
              <a:t>вересня</a:t>
            </a:r>
            <a:r>
              <a:rPr lang="ru-RU" dirty="0"/>
              <a:t> </a:t>
            </a:r>
            <a:r>
              <a:rPr lang="ru-RU" dirty="0" smtClean="0"/>
              <a:t>1832 року</a:t>
            </a:r>
            <a:r>
              <a:rPr lang="ru-RU" dirty="0"/>
              <a:t> (</a:t>
            </a:r>
            <a:r>
              <a:rPr lang="ru-RU" dirty="0" smtClean="0"/>
              <a:t>61 </a:t>
            </a:r>
            <a:r>
              <a:rPr lang="ru-RU" dirty="0" err="1" smtClean="0"/>
              <a:t>рік</a:t>
            </a:r>
            <a:r>
              <a:rPr lang="ru-RU" dirty="0" smtClean="0"/>
              <a:t>) </a:t>
            </a:r>
            <a:r>
              <a:rPr lang="ru-RU" dirty="0" err="1" smtClean="0"/>
              <a:t>Мелроуз</a:t>
            </a:r>
            <a:r>
              <a:rPr lang="ru-RU" dirty="0"/>
              <a:t>, </a:t>
            </a:r>
            <a:r>
              <a:rPr lang="ru-RU" dirty="0" err="1" smtClean="0"/>
              <a:t>Шотландія</a:t>
            </a:r>
            <a:r>
              <a:rPr lang="ru-RU" dirty="0"/>
              <a:t>,</a:t>
            </a:r>
            <a:r>
              <a:rPr lang="ru-RU" dirty="0" smtClean="0"/>
              <a:t> </a:t>
            </a:r>
            <a:r>
              <a:rPr lang="ru-RU" dirty="0" err="1"/>
              <a:t>зрештою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четвертого </a:t>
            </a:r>
            <a:r>
              <a:rPr lang="ru-RU" dirty="0" err="1"/>
              <a:t>інсульту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1995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992777" y="2407662"/>
            <a:ext cx="5508941" cy="52599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Пам’ятник Вальтеру </a:t>
            </a:r>
            <a:r>
              <a:rPr lang="uk-UA" dirty="0" err="1" smtClean="0"/>
              <a:t>скотту</a:t>
            </a:r>
            <a:endParaRPr lang="en-US" dirty="0"/>
          </a:p>
        </p:txBody>
      </p:sp>
      <p:pic>
        <p:nvPicPr>
          <p:cNvPr id="2050" name="Picture 2" descr="Памятник Вальтеру Скотту в Эдинбурге 6 | Scott monument, Walter scott,  Statu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571948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85378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 dir="vert"/>
      </p:transition>
    </mc:Choice>
    <mc:Fallback>
      <p:transition spd="slow">
        <p:checker dir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Integral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A41AC481-B287-49C8-90EF-C669597D2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38</TotalTime>
  <Words>83</Words>
  <Application>Microsoft Office PowerPoint</Application>
  <PresentationFormat>Широкоэкранный</PresentationFormat>
  <Paragraphs>12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Tw Cen MT</vt:lpstr>
      <vt:lpstr>Tw Cen MT Condensed</vt:lpstr>
      <vt:lpstr>Wingdings 3</vt:lpstr>
      <vt:lpstr>Интеграл</vt:lpstr>
      <vt:lpstr>Вальтер Скотт</vt:lpstr>
      <vt:lpstr>Народження і сім’я</vt:lpstr>
      <vt:lpstr>дитинство</vt:lpstr>
      <vt:lpstr>Презентация PowerPoint</vt:lpstr>
      <vt:lpstr>творчість</vt:lpstr>
      <vt:lpstr>Любов та невзаємні почуття</vt:lpstr>
      <vt:lpstr>Причина смерті</vt:lpstr>
      <vt:lpstr>Пам’ятник Вальтеру скотту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Вальтер Скотт</dc:title>
  <dc:creator>Mishka</dc:creator>
  <cp:lastModifiedBy>Mishka</cp:lastModifiedBy>
  <cp:revision>5</cp:revision>
  <dcterms:created xsi:type="dcterms:W3CDTF">2022-10-31T14:36:16Z</dcterms:created>
  <dcterms:modified xsi:type="dcterms:W3CDTF">2022-10-31T15:14:39Z</dcterms:modified>
</cp:coreProperties>
</file>