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/>
    <p:restoredTop sz="92972"/>
  </p:normalViewPr>
  <p:slideViewPr>
    <p:cSldViewPr snapToGrid="0">
      <p:cViewPr varScale="1">
        <p:scale>
          <a:sx n="89" d="100"/>
          <a:sy n="89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13A3-9315-23C3-725B-04480E789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3B942-376F-D070-BBB5-7522B8F00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E5EF-13E4-611B-3659-C69CD554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467FB-21FF-5BDA-2294-14EE023B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D0D8-63AC-29E2-9A85-F664679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829498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423DC-0FC4-BC01-03DD-BDCE7B51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70578-072F-8210-F823-065B652A9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DCD0-7866-7534-A9C0-84B3077C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F33CD-49CA-92A9-DCF6-C9048546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10296-25DC-BC35-4BB6-3253D186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02297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F2C86-3D95-5F82-A99E-E0437F1A7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3C7CD-F638-1131-6CFE-6CB37D551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C2ADF-DCA0-026D-961C-B856236B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3686C-3371-1EEE-22DB-3F452F7B9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CB0E5-9F8A-F9B0-5461-62BE02DC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844168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41FF-B260-5FA6-ED70-EB780D41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76B4-06E7-92CE-EE68-DDFDD60F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A5ECA-183E-2461-326F-79D89C24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8384-5075-B1DD-CE0D-A8243553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97476-83A9-DC69-44C2-93C34D39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23452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C3DF-1C82-B8FB-1D69-92B1FD09E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C34EE-1DE4-C2DB-E94F-43325CD3E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A63D7-3FA9-F08E-9829-01FFB379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6709F-2908-E67E-238C-8E8B86A01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5F75-4505-E0EB-D3A7-FCF0C3B1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82778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EE04-B8D0-9EDA-9FC0-09156756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EB78-E81E-2B81-430C-03F9BD783A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26A5E-96C0-BDB4-CE72-5A7B8AA00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B26E8-6F78-F93A-2C48-2509515C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B6999-4A4C-4CB2-E9A6-1EF3382C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4E7BF6-5DF4-104B-C092-6FEE7689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239355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B865-2B36-C57F-2416-45959106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09DDE-9078-ACB8-BE1B-8F8B73C78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352D-61ED-9373-1FFB-5EE94739F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23AFC-F3CE-4F62-C4F5-3254653E4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2530A-E249-8869-5B3A-74D7762AB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55EDF4-0FE0-883A-0D63-039ED86E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0251F-6FA7-C6FF-A010-88AFD4BD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40E6B-3396-F8D5-43B1-F4E196C8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77554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BB42-89D1-F214-0255-53605592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E071C2-34D1-979E-E310-C09C2BBA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4EC16-2BC4-8463-A2F9-85B941D0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48EB-208B-9BDC-BAEB-C33A1939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2183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D4F6C4-BD1E-F2C5-A4C8-FFD152BA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72542-5197-B2E7-1574-A239C32A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D213A-A1BC-A5FA-F4BD-D386035B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68858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4DA59-F62B-9EF4-96ED-D9970ADC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D813-3A2C-51DD-678F-B10C21F8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0587-D1C4-8C6E-3F6F-33C2C6A4C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BFA7E-9142-51C9-EE19-A38B5B84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ACFA6-E25B-7C70-766E-5213015C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0626-C363-20B0-D4B3-DACE7DB2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146050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B8DC-9AE4-47C8-88C1-F100D2AC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A77C0D-C165-B55A-25D9-AB2C97667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9B3F-2906-0241-66A3-C812601EF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88A21-9600-FC1A-E8B6-D9651A2D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16D9D-5509-9016-E5A7-D560954D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D82ED-CA78-9E72-C06C-75D374E6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287000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FFC65-C948-69EC-A387-97FE656F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68DE8-49F0-9CFF-FA9D-AAA8B2EE9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815E4-39CE-2A1B-F432-FB98A1FAB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1667-E62A-1D42-8D88-38F9D80D34B1}" type="datetimeFigureOut">
              <a:rPr lang="en-UA" smtClean="0"/>
              <a:t>21.10.2023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C0068-8E98-21E5-F043-F19204C54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E275-3FC5-2569-10FF-86496DD1C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D1975-F303-9B45-B819-4E6FB06AE422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574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DD1450-7B8D-9A2B-6D7A-E7CE66B91300}"/>
              </a:ext>
            </a:extLst>
          </p:cNvPr>
          <p:cNvSpPr txBox="1"/>
          <p:nvPr/>
        </p:nvSpPr>
        <p:spPr>
          <a:xfrm>
            <a:off x="718457" y="2105561"/>
            <a:ext cx="10755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>
                <a:latin typeface="Century Schoolbook" panose="02040604050505020304" pitchFamily="18" charset="0"/>
              </a:rPr>
              <a:t>Романс «Бабине літо»</a:t>
            </a:r>
            <a:endParaRPr lang="en-UA" sz="8000" dirty="0">
              <a:latin typeface="Century Schoolbook" panose="020406040505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42100-10A0-1618-AB7B-8418AAAFE1FF}"/>
              </a:ext>
            </a:extLst>
          </p:cNvPr>
          <p:cNvSpPr txBox="1"/>
          <p:nvPr/>
        </p:nvSpPr>
        <p:spPr>
          <a:xfrm>
            <a:off x="718457" y="3429000"/>
            <a:ext cx="10755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>
                <a:latin typeface="Century Schoolbook" panose="02040604050505020304" pitchFamily="18" charset="0"/>
              </a:rPr>
              <a:t>музика О. Білаша</a:t>
            </a:r>
          </a:p>
          <a:p>
            <a:r>
              <a:rPr lang="uk-UA" sz="5400" dirty="0">
                <a:latin typeface="Century Schoolbook" panose="02040604050505020304" pitchFamily="18" charset="0"/>
              </a:rPr>
              <a:t>слова М. Томенка</a:t>
            </a:r>
            <a:endParaRPr lang="en-UA" sz="5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66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E8D747-B9F0-E75F-9761-6995923B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9858" y="-1267698"/>
            <a:ext cx="13171715" cy="86967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5001C0-303E-71A6-9C6B-28A31FF5A4FA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Ходять вродливі жінки…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82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AA96B-20E7-527A-D1BE-A8EA51CAE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0781" y="-143329"/>
            <a:ext cx="13133561" cy="7144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7CE77B-63FC-75B5-2EF8-049EBDA2D2C5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Бабине літо,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4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85A63-6E94-15F3-7621-514786AF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701299"/>
            <a:ext cx="12496800" cy="8260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682B6-ED0A-D730-0A50-412F82E7FD88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Сонцем зігріте,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35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DF6195-22ED-50CC-580D-405E335C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57057" cy="4757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E8CC1-54EB-9185-83FE-BB2835C5D3D8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Чом в тебе все навпаки?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7AFBD-D0B9-D6DC-7F6E-DEC4569F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70" y="114299"/>
            <a:ext cx="4757057" cy="47570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B18EA4-473D-E05F-DCDD-75067773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945" y="-1"/>
            <a:ext cx="4757057" cy="47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81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D5BA0-891A-408F-6BD5-84EA5ABF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286" y="-342900"/>
            <a:ext cx="12518571" cy="838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7FC802-EE8B-D2C5-C5BD-D90028AE19CF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Бабине літо,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41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138721-D15D-0704-BB9F-2127E5DB0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152" y="-857704"/>
            <a:ext cx="12904303" cy="8573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B7759-8268-55EE-8142-C821FD680B15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Сонцем зігріте.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5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9AE94-C50B-F09B-666F-9E80A51C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9853" y="-97065"/>
            <a:ext cx="15111705" cy="7052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14AB55-7FCB-26C8-26C2-85AD0C73EE5B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До павутинки торкнусь…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064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0B2BB1-3B2E-33F5-3690-566EB206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784" y="-360136"/>
            <a:ext cx="12841568" cy="7218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0BFE1A-E86B-7E7B-FF0D-2809A34CC761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Бабине літо,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208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7037B-EEFF-EECC-4560-47A337B8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972" y="-757271"/>
            <a:ext cx="12387943" cy="83725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E681D-F17A-568A-6867-12490039FDEA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Сонцем зігріте.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62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A34EA-55B6-422F-A57E-28AD6AE4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943" y="-765629"/>
            <a:ext cx="12583886" cy="83892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F23CD0-965D-D716-4CCC-6AB47E712725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Чом же не видно бабусь?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4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FE58C-240C-A51F-4345-E448E1DD3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829" y="-1298122"/>
            <a:ext cx="12605657" cy="9454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B5EF4-7663-32F7-4155-412F1085099F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Ходять та й ходять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43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7D8D7B-2456-24FB-FD1A-D836CD4ED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-239486"/>
            <a:ext cx="12395200" cy="8255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02BDC6-DF6F-55E4-0DD8-333541324095}"/>
              </a:ext>
            </a:extLst>
          </p:cNvPr>
          <p:cNvSpPr txBox="1"/>
          <p:nvPr/>
        </p:nvSpPr>
        <p:spPr>
          <a:xfrm>
            <a:off x="-361951" y="5657671"/>
            <a:ext cx="129159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7200" dirty="0">
                <a:latin typeface="Century Schoolbook" panose="02040604050505020304" pitchFamily="18" charset="0"/>
              </a:rPr>
              <a:t>Милі дівчата,</a:t>
            </a:r>
            <a:endParaRPr lang="en-UA" sz="72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58</Words>
  <Application>Microsoft Macintosh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Валерия Жадан</dc:creator>
  <cp:lastModifiedBy>Валерия Жадан</cp:lastModifiedBy>
  <cp:revision>1</cp:revision>
  <dcterms:created xsi:type="dcterms:W3CDTF">2023-10-21T20:24:06Z</dcterms:created>
  <dcterms:modified xsi:type="dcterms:W3CDTF">2023-10-21T20:50:53Z</dcterms:modified>
</cp:coreProperties>
</file>