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3" r:id="rId2"/>
  </p:sld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2D69"/>
    <a:srgbClr val="99003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101" d="100"/>
          <a:sy n="101" d="100"/>
        </p:scale>
        <p:origin x="132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969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2B15-2D75-483F-A48E-FD5C223FF891}" type="datetimeFigureOut">
              <a:rPr lang="ru-RU" smtClean="0"/>
              <a:pPr/>
              <a:t>19.01.2015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C6F3-0896-48AB-9AB0-B88176F73F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921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2B15-2D75-483F-A48E-FD5C223FF891}" type="datetimeFigureOut">
              <a:rPr lang="ru-RU" smtClean="0"/>
              <a:pPr/>
              <a:t>19.01.2015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C6F3-0896-48AB-9AB0-B88176F73F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6230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2B15-2D75-483F-A48E-FD5C223FF891}" type="datetimeFigureOut">
              <a:rPr lang="ru-RU" smtClean="0"/>
              <a:pPr/>
              <a:t>19.01.2015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C6F3-0896-48AB-9AB0-B88176F73F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52821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2B15-2D75-483F-A48E-FD5C223FF891}" type="datetimeFigureOut">
              <a:rPr lang="ru-RU" smtClean="0"/>
              <a:pPr/>
              <a:t>19.01.2015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C6F3-0896-48AB-9AB0-B88176F73FF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34062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2B15-2D75-483F-A48E-FD5C223FF891}" type="datetimeFigureOut">
              <a:rPr lang="ru-RU" smtClean="0"/>
              <a:pPr/>
              <a:t>19.01.2015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C6F3-0896-48AB-9AB0-B88176F73F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733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2B15-2D75-483F-A48E-FD5C223FF891}" type="datetimeFigureOut">
              <a:rPr lang="ru-RU" smtClean="0"/>
              <a:pPr/>
              <a:t>19.01.2015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C6F3-0896-48AB-9AB0-B88176F73F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222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2B15-2D75-483F-A48E-FD5C223FF891}" type="datetimeFigureOut">
              <a:rPr lang="ru-RU" smtClean="0"/>
              <a:pPr/>
              <a:t>19.01.2015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C6F3-0896-48AB-9AB0-B88176F73F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24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757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2B15-2D75-483F-A48E-FD5C223FF891}" type="datetimeFigureOut">
              <a:rPr lang="ru-RU" smtClean="0"/>
              <a:pPr/>
              <a:t>19.01.2015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C6F3-0896-48AB-9AB0-B88176F73F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18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2B15-2D75-483F-A48E-FD5C223FF891}" type="datetimeFigureOut">
              <a:rPr lang="ru-RU" smtClean="0"/>
              <a:pPr/>
              <a:t>19.01.2015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C6F3-0896-48AB-9AB0-B88176F73F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27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2B15-2D75-483F-A48E-FD5C223FF891}" type="datetimeFigureOut">
              <a:rPr lang="ru-RU" smtClean="0"/>
              <a:pPr/>
              <a:t>19.01.2015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C6F3-0896-48AB-9AB0-B88176F73F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832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2B15-2D75-483F-A48E-FD5C223FF891}" type="datetimeFigureOut">
              <a:rPr lang="ru-RU" smtClean="0"/>
              <a:pPr/>
              <a:t>19.01.2015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C6F3-0896-48AB-9AB0-B88176F73F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052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2B15-2D75-483F-A48E-FD5C223FF891}" type="datetimeFigureOut">
              <a:rPr lang="ru-RU" smtClean="0"/>
              <a:pPr/>
              <a:t>19.01.2015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C6F3-0896-48AB-9AB0-B88176F73F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234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2B15-2D75-483F-A48E-FD5C223FF891}" type="datetimeFigureOut">
              <a:rPr lang="ru-RU" smtClean="0"/>
              <a:pPr/>
              <a:t>19.01.2015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C6F3-0896-48AB-9AB0-B88176F73F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599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72B15-2D75-483F-A48E-FD5C223FF891}" type="datetimeFigureOut">
              <a:rPr lang="ru-RU" smtClean="0"/>
              <a:pPr/>
              <a:t>19.01.2015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C6F3-0896-48AB-9AB0-B88176F73F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74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72B15-2D75-483F-A48E-FD5C223FF891}" type="datetimeFigureOut">
              <a:rPr lang="ru-RU" smtClean="0"/>
              <a:pPr/>
              <a:t>19.01.2015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949EC6F3-0896-48AB-9AB0-B88176F73F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295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  <p:sldLayoutId id="2147483995" r:id="rId2"/>
    <p:sldLayoutId id="2147483996" r:id="rId3"/>
    <p:sldLayoutId id="2147483997" r:id="rId4"/>
    <p:sldLayoutId id="2147483998" r:id="rId5"/>
    <p:sldLayoutId id="2147483999" r:id="rId6"/>
    <p:sldLayoutId id="2147484000" r:id="rId7"/>
    <p:sldLayoutId id="2147484001" r:id="rId8"/>
    <p:sldLayoutId id="2147484002" r:id="rId9"/>
    <p:sldLayoutId id="2147484003" r:id="rId10"/>
    <p:sldLayoutId id="2147484004" r:id="rId11"/>
    <p:sldLayoutId id="2147484005" r:id="rId12"/>
    <p:sldLayoutId id="2147484006" r:id="rId13"/>
    <p:sldLayoutId id="2147484007" r:id="rId14"/>
    <p:sldLayoutId id="2147484008" r:id="rId15"/>
    <p:sldLayoutId id="214748400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gif"/><Relationship Id="rId4" Type="http://schemas.openxmlformats.org/officeDocument/2006/relationships/image" Target="../media/image1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692696"/>
            <a:ext cx="5826719" cy="1080120"/>
          </a:xfrm>
          <a:effectLst>
            <a:innerShdw blurRad="114300">
              <a:prstClr val="black"/>
            </a:innerShdw>
          </a:effectLst>
        </p:spPr>
        <p:txBody>
          <a:bodyPr/>
          <a:lstStyle/>
          <a:p>
            <a:r>
              <a:rPr lang="ru-RU" sz="6000" dirty="0" smtClean="0"/>
              <a:t>Полярная </a:t>
            </a:r>
            <a:r>
              <a:rPr lang="ru-RU" sz="6000" dirty="0"/>
              <a:t>С</a:t>
            </a:r>
            <a:r>
              <a:rPr lang="ru-RU" sz="6000" dirty="0" smtClean="0"/>
              <a:t>ова</a:t>
            </a:r>
            <a:endParaRPr lang="ru-RU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7812360" y="7029400"/>
            <a:ext cx="5826719" cy="159363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060848"/>
            <a:ext cx="4977602" cy="472514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6414" y="116632"/>
            <a:ext cx="7717994" cy="86409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Где живёт Полярная Сова</a:t>
            </a:r>
            <a:endParaRPr lang="ru-RU" sz="4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flipH="1" flipV="1">
            <a:off x="526413" y="7317431"/>
            <a:ext cx="6133819" cy="64807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-252536" y="836712"/>
            <a:ext cx="3700271" cy="597666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Полярная сова или белая сова, как её ещё называют, относится к роду филинов отряда </a:t>
            </a:r>
            <a:r>
              <a:rPr lang="ru-RU" dirty="0" err="1"/>
              <a:t>совообразных</a:t>
            </a:r>
            <a:r>
              <a:rPr lang="ru-RU" dirty="0"/>
              <a:t>. Это большая птица, зона обитания которой распространяется на полярную тундру Евразии и Северной Америки, а также острова Северного Ледовитого океана. Эта птица живёт в Гренландии, на Новой Земле, на Северной Земле. Её постоянно видят на Новосибирских островах и на острове Врангеля. Она обитает на Шпицбергене, на Земле Франца-Иосифа и на острове Ян-</a:t>
            </a:r>
            <a:r>
              <a:rPr lang="ru-RU" dirty="0" err="1"/>
              <a:t>Майен</a:t>
            </a:r>
            <a:r>
              <a:rPr lang="ru-RU" dirty="0"/>
              <a:t>. Не чурается она Аляски, и завсегдатай на островах Берингова моря. Присутствует на островах </a:t>
            </a:r>
            <a:r>
              <a:rPr lang="ru-RU" dirty="0" err="1"/>
              <a:t>Колгуев</a:t>
            </a:r>
            <a:r>
              <a:rPr lang="ru-RU" dirty="0"/>
              <a:t> и Вайгач, то есть, практически, заселяет всю Арктику, не упуская из зоны своего внимания даже самые отдалённые и маленькие участки суши. 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58" t="5333" r="15790" b="17333"/>
          <a:stretch/>
        </p:blipFill>
        <p:spPr>
          <a:xfrm>
            <a:off x="3707904" y="1196752"/>
            <a:ext cx="5311211" cy="5472608"/>
          </a:xfrm>
        </p:spPr>
      </p:pic>
    </p:spTree>
    <p:extLst>
      <p:ext uri="{BB962C8B-B14F-4D97-AF65-F5344CB8AC3E}">
        <p14:creationId xmlns:p14="http://schemas.microsoft.com/office/powerpoint/2010/main" val="2694424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-99392"/>
            <a:ext cx="6347713" cy="1296144"/>
          </a:xfrm>
        </p:spPr>
        <p:txBody>
          <a:bodyPr>
            <a:normAutofit fontScale="90000"/>
          </a:bodyPr>
          <a:lstStyle/>
          <a:p>
            <a:r>
              <a:rPr lang="ru-RU" sz="6000" b="1" dirty="0"/>
              <a:t>Внешний вид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flipV="1">
            <a:off x="609598" y="7965503"/>
            <a:ext cx="5546577" cy="4571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3146" y="980728"/>
            <a:ext cx="3700271" cy="56886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 flipV="1">
            <a:off x="3866640" y="8011221"/>
            <a:ext cx="3090672" cy="4571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79512" y="849660"/>
            <a:ext cx="3960440" cy="602128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птицы круглая голова и ярко-жёлтые глаза. Уши совсем небольшие – их практически невидно. Клюв окрашен в чёрный цвет. При этом он почти полностью закрыт перьями. Виден только его кончик. Ноги покрыты длинными космами перьев, очень сильно похожими на шерсть. Когти чёрные как и </a:t>
            </a:r>
            <a:r>
              <a:rPr lang="ru-RU" dirty="0" err="1" smtClean="0"/>
              <a:t>клюв.Цвет</a:t>
            </a:r>
            <a:r>
              <a:rPr lang="ru-RU" dirty="0" smtClean="0"/>
              <a:t> </a:t>
            </a:r>
            <a:r>
              <a:rPr lang="ru-RU" dirty="0"/>
              <a:t>оперенья у птицы снежно-белый и разбавлен буроватыми </a:t>
            </a:r>
            <a:r>
              <a:rPr lang="ru-RU" dirty="0" err="1"/>
              <a:t>пестринами</a:t>
            </a:r>
            <a:r>
              <a:rPr lang="ru-RU" dirty="0"/>
              <a:t>. Иногда вместо </a:t>
            </a:r>
            <a:r>
              <a:rPr lang="ru-RU" dirty="0" err="1"/>
              <a:t>пестрин</a:t>
            </a:r>
            <a:r>
              <a:rPr lang="ru-RU" dirty="0"/>
              <a:t> наблюдаются поперечные полоски бурого цвета. Самцы светлее самок, птенцы рождаются укутанными в белый пух, затем он меняет цвет на тёмно-коричневый. Пожившие самцы имеют чисто белое оперенье – чем моложе, тем больше </a:t>
            </a:r>
            <a:r>
              <a:rPr lang="ru-RU" dirty="0" err="1"/>
              <a:t>пестрин</a:t>
            </a:r>
            <a:r>
              <a:rPr lang="ru-RU" dirty="0"/>
              <a:t>. Линька у птицы бывает в начале июля и в конце осени. В последних числах ноября полярная сова надевает на себя новенький зимний наряд. </a:t>
            </a:r>
          </a:p>
          <a:p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318" y="1920044"/>
            <a:ext cx="47625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896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123728" y="188640"/>
            <a:ext cx="5472608" cy="72008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Размножение </a:t>
            </a:r>
            <a:br>
              <a:rPr lang="ru-RU" b="1" dirty="0"/>
            </a:b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-252536" y="1484784"/>
            <a:ext cx="3960440" cy="510490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Брачный сезон у полярной совы приходится на март-апрель. Для будущего потомства самка готовит гнездо. Для этого она выбирает возвышенные места. Чаще всего облюбовывает холмы. В земле делает небольшое углубление, устилает его сухой листвой и пухом. Яйца начинает откладывать со второй половины мая. В день одно яйцо, редко два. Высиживает их месяц. Первый совёнок вылупляется в конце июня. Самец полностью берёт на себя заботу о корме, но вскоре и самка присоединяется к нему, так как число новорождённых очень быстро увеличивается. 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04" t="2816" r="10204" b="54931"/>
          <a:stretch/>
        </p:blipFill>
        <p:spPr>
          <a:xfrm>
            <a:off x="4139952" y="1412775"/>
            <a:ext cx="4464496" cy="5176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5217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971600" y="116632"/>
            <a:ext cx="7488832" cy="86409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Поведение </a:t>
            </a:r>
            <a:br>
              <a:rPr lang="ru-RU" b="1" dirty="0"/>
            </a:b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79512" y="764704"/>
            <a:ext cx="3168351" cy="5976664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Полярная сова явно тяготеет к открытым пространствам. Ей претит любая высокая растительность. Связано это со способом охоты. Птица всегда охотится с земли, устраиваясь на возвышенном месте. Она обозревает окрестности, высматривает добычу, а увидев грызуна, тяжело взмахивает крыльями, подлетает к нему и вцепляется в обречённую жертву своими острыми когтями. Маленькую живность проглатывает целиком. Крупную добычу раздирает на части и поедает. Шерсть и кости отрыгивает в виде маленьких комочков. В день полярная сова съедает не менее 4-х грызунов, чтобы насытиться. Охотиться предпочитает в ранние утренние или вечерние часы. 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38" t="6667" r="24999" b="23999"/>
          <a:stretch/>
        </p:blipFill>
        <p:spPr>
          <a:xfrm>
            <a:off x="4139952" y="764704"/>
            <a:ext cx="4248472" cy="54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53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 flipV="1">
            <a:off x="609599" y="7893496"/>
            <a:ext cx="2790182" cy="79208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07505" y="980728"/>
            <a:ext cx="3292276" cy="5760640"/>
          </a:xfrm>
        </p:spPr>
        <p:txBody>
          <a:bodyPr/>
          <a:lstStyle/>
          <a:p>
            <a:r>
              <a:rPr lang="ru-RU" dirty="0"/>
              <a:t>Кроме грызунов питанием ей служат зайцы, горностаи, ежи, утки и куропатки. Ест также рыбу, не брезгует и падалью. Птица никогда не охотится вблизи своего гнезда. Этим пользуются те же чайки. Они гнездятся совсем недалеко от совы и чувствуют себя в полной безопасности, так как хищная птица очень предусмотрительна. Уже в километре от гнезда она начинает отгонять хищников, чтобы те не дай бог не съели её птенцов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2123728" y="0"/>
            <a:ext cx="4066235" cy="836712"/>
          </a:xfrm>
        </p:spPr>
        <p:txBody>
          <a:bodyPr/>
          <a:lstStyle/>
          <a:p>
            <a:r>
              <a:rPr lang="ru-RU" sz="3200" b="1" dirty="0" smtClean="0">
                <a:solidFill>
                  <a:srgbClr val="90C226"/>
                </a:solidFill>
                <a:ea typeface="+mj-ea"/>
                <a:cs typeface="+mj-cs"/>
              </a:rPr>
              <a:t>Питание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30187" r="9634" b="10134"/>
          <a:stretch/>
        </p:blipFill>
        <p:spPr>
          <a:xfrm>
            <a:off x="3903963" y="1196752"/>
            <a:ext cx="5060525" cy="4968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432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987824" y="0"/>
            <a:ext cx="4536504" cy="836712"/>
          </a:xfrm>
        </p:spPr>
        <p:txBody>
          <a:bodyPr>
            <a:noAutofit/>
          </a:bodyPr>
          <a:lstStyle/>
          <a:p>
            <a:r>
              <a:rPr lang="ru-RU" sz="6000" dirty="0" smtClean="0"/>
              <a:t>Враги</a:t>
            </a:r>
            <a:endParaRPr lang="ru-RU" sz="60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-146185" y="424111"/>
            <a:ext cx="3386037" cy="6174509"/>
          </a:xfrm>
        </p:spPr>
        <p:txBody>
          <a:bodyPr>
            <a:noAutofit/>
          </a:bodyPr>
          <a:lstStyle/>
          <a:p>
            <a:r>
              <a:rPr lang="ru-RU" sz="1400" dirty="0"/>
              <a:t>Врагов у этой птицы хватает. Но сама полярная сова редко подвергается нападению. Чаще угроза создаётся для её укутанных в белый пух детёнышей. Больших успехов в этом достигли песцы. Они поедают как яйца, так и только что вылупившихся птенцов. Не отстают от них и поморники. Это птицы с очень крепкими когтями и </a:t>
            </a:r>
            <a:r>
              <a:rPr lang="ru-RU" sz="1400" dirty="0" smtClean="0"/>
              <a:t>клювами В Арктике много </a:t>
            </a:r>
            <a:r>
              <a:rPr lang="ru-RU" sz="1400" dirty="0"/>
              <a:t>и другого мелкого зверья, способного обидеть беззащитных малышей. Сама белая сова также может попасть в переделку, если потеряет внимание и бдительность. Суровая Арктика не любит любые проявления слабости, а наказание за них бывает только одно – смерть.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 flipV="1">
            <a:off x="609599" y="7965504"/>
            <a:ext cx="2790182" cy="36004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692696"/>
            <a:ext cx="4762500" cy="2664296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3356992"/>
            <a:ext cx="4824536" cy="2751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57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609599" y="7965504"/>
            <a:ext cx="6347713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flipV="1">
            <a:off x="609599" y="8253535"/>
            <a:ext cx="3090672" cy="4571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328" y="4366577"/>
            <a:ext cx="37407" cy="45720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66640" y="9333656"/>
            <a:ext cx="3090672" cy="14401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2843808" cy="5904656"/>
          </a:xfr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836712"/>
            <a:ext cx="2764167" cy="590465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1670" y="818084"/>
            <a:ext cx="3227214" cy="5923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537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11088"/>
            <a:ext cx="5688632" cy="1320800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419872" y="1448780"/>
            <a:ext cx="3708412" cy="316835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196752"/>
            <a:ext cx="2261592" cy="252028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4664" y="548680"/>
            <a:ext cx="6048672" cy="496855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4617132"/>
            <a:ext cx="2381250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4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619B6DB-E2EA-46A4-8DB3-CADE8DFDA7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110</TotalTime>
  <Words>520</Words>
  <Application>Microsoft Office PowerPoint</Application>
  <PresentationFormat>Экран (4:3)</PresentationFormat>
  <Paragraphs>14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Грань</vt:lpstr>
      <vt:lpstr>Полярная Сова</vt:lpstr>
      <vt:lpstr>Где живёт Полярная Сова</vt:lpstr>
      <vt:lpstr>Внешний вид </vt:lpstr>
      <vt:lpstr>Размножение  </vt:lpstr>
      <vt:lpstr>Поведение  </vt:lpstr>
      <vt:lpstr>Презентация PowerPoint</vt:lpstr>
      <vt:lpstr>Враги</vt:lpstr>
      <vt:lpstr>Презентация PowerPoint</vt:lpstr>
      <vt:lpstr>Спасибо за внимание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Полярная Сова</dc:title>
  <dc:subject>Шаблон оформления</dc:subject>
  <dc:creator>User</dc:creator>
  <cp:keywords/>
  <dc:description>Шаблон оформления</dc:description>
  <cp:lastModifiedBy>User</cp:lastModifiedBy>
  <cp:revision>13</cp:revision>
  <dcterms:created xsi:type="dcterms:W3CDTF">2015-01-16T15:31:23Z</dcterms:created>
  <dcterms:modified xsi:type="dcterms:W3CDTF">2015-01-19T15:54:27Z</dcterms:modified>
  <cp:category>Шаблон оформления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TC103899629990</vt:lpwstr>
  </property>
</Properties>
</file>