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6" r:id="rId5"/>
    <p:sldId id="280" r:id="rId6"/>
    <p:sldId id="278" r:id="rId7"/>
    <p:sldId id="279" r:id="rId8"/>
    <p:sldId id="275" r:id="rId9"/>
    <p:sldId id="271" r:id="rId10"/>
    <p:sldId id="274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92" autoAdjust="0"/>
  </p:normalViewPr>
  <p:slideViewPr>
    <p:cSldViewPr>
      <p:cViewPr>
        <p:scale>
          <a:sx n="75" d="100"/>
          <a:sy n="75" d="100"/>
        </p:scale>
        <p:origin x="456" y="3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E9E87-B9B9-4324-8110-FB781FB2AAAE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 rtlCol="0"/>
        <a:lstStyle/>
        <a:p>
          <a:pPr rtl="0"/>
          <a:endParaRPr lang="en-US"/>
        </a:p>
      </dgm:t>
    </dgm:pt>
    <dgm:pt modelId="{170C0135-3A94-4623-AA81-735573228628}">
      <dgm:prSet phldrT="[Text]"/>
      <dgm:spPr/>
      <dgm:t>
        <a:bodyPr rtlCol="0"/>
        <a:lstStyle/>
        <a:p>
          <a:pPr rtl="0"/>
          <a:r>
            <a:rPr lang="ru-RU" noProof="0" dirty="0" err="1" smtClean="0"/>
            <a:t>Топторго</a:t>
          </a:r>
          <a:r>
            <a:rPr lang="ru-RU" noProof="0" dirty="0" smtClean="0"/>
            <a:t>  б</a:t>
          </a:r>
          <a:r>
            <a:rPr lang="ky-KG" noProof="0" dirty="0" smtClean="0"/>
            <a:t>өлгүлө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7EDBC624-DFE3-497D-829C-08721ACED330}" type="par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D38474F5-0992-4D39-B19C-1F963AEBACD2}" type="sibTrans" cxnId="{22A430BA-B6E0-4052-AE0E-A81596E2528E}">
      <dgm:prSet/>
      <dgm:spPr/>
      <dgm:t>
        <a:bodyPr rtlCol="0"/>
        <a:lstStyle/>
        <a:p>
          <a:pPr rtl="0"/>
          <a:endParaRPr lang="en-US"/>
        </a:p>
      </dgm:t>
    </dgm:pt>
    <dgm:pt modelId="{B8E35523-DEC4-40C5-AD71-C446E3CF02A7}">
      <dgm:prSet phldrT="[Text]"/>
      <dgm:spPr/>
      <dgm:t>
        <a:bodyPr rtlCol="0"/>
        <a:lstStyle/>
        <a:p>
          <a:pPr rtl="0"/>
          <a:r>
            <a:rPr lang="ru-RU" noProof="0" dirty="0" smtClean="0"/>
            <a:t> </a:t>
          </a:r>
          <a:r>
            <a:rPr lang="ru-RU" noProof="0" dirty="0" err="1" smtClean="0"/>
            <a:t>жемиштер</a:t>
          </a:r>
          <a:r>
            <a:rPr lang="ru-RU" noProof="0" dirty="0" smtClean="0"/>
            <a:t> 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E38275A8-6585-473D-8CD2-46E571691CE8}" type="parTrans" cxnId="{74BF261D-E0A3-43A7-83EB-85FEEF0798DA}">
      <dgm:prSet/>
      <dgm:spPr/>
      <dgm:t>
        <a:bodyPr rtlCol="0"/>
        <a:lstStyle/>
        <a:p>
          <a:pPr rtl="0"/>
          <a:endParaRPr lang="en-US"/>
        </a:p>
      </dgm:t>
    </dgm:pt>
    <dgm:pt modelId="{2EEF7558-FF6A-4D97-B16B-E787F09F42D0}" type="sibTrans" cxnId="{74BF261D-E0A3-43A7-83EB-85FEEF0798DA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551E4CB-EB09-450C-9132-37387398D945}">
      <dgm:prSet phldrT="[Text]"/>
      <dgm:spPr/>
      <dgm:t>
        <a:bodyPr rtlCol="0"/>
        <a:lstStyle/>
        <a:p>
          <a:pPr rtl="0"/>
          <a:r>
            <a:rPr lang="ru-RU" noProof="0" dirty="0" err="1" smtClean="0"/>
            <a:t>канаттуулар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FDDC1A66-5C2F-4161-9EE0-50E6AE6B3566}" type="parTrans" cxnId="{1C13D7DA-244F-475B-A626-FFEF1E3983D1}">
      <dgm:prSet/>
      <dgm:spPr/>
      <dgm:t>
        <a:bodyPr rtlCol="0"/>
        <a:lstStyle/>
        <a:p>
          <a:pPr rtl="0"/>
          <a:endParaRPr lang="en-US"/>
        </a:p>
      </dgm:t>
    </dgm:pt>
    <dgm:pt modelId="{B47B7453-52D0-4E8E-A0EE-5E0C42B9531D}" type="sibTrans" cxnId="{1C13D7DA-244F-475B-A626-FFEF1E3983D1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57FC35C8-C6CB-4C82-BE0F-B92E4ECAE64D}">
      <dgm:prSet phldrT="[Text]"/>
      <dgm:spPr/>
      <dgm:t>
        <a:bodyPr rtlCol="0"/>
        <a:lstStyle/>
        <a:p>
          <a:pPr rtl="0"/>
          <a:r>
            <a:rPr lang="ru-RU" noProof="0" dirty="0" err="1" smtClean="0"/>
            <a:t>жаныбарлар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DCE6D27B-E846-4331-8F79-CDC1E8DDD09A}" type="parTrans" cxnId="{B410F203-BF34-4790-B774-CBB246AFFDF3}">
      <dgm:prSet/>
      <dgm:spPr/>
      <dgm:t>
        <a:bodyPr rtlCol="0"/>
        <a:lstStyle/>
        <a:p>
          <a:pPr rtl="0"/>
          <a:endParaRPr lang="en-US"/>
        </a:p>
      </dgm:t>
    </dgm:pt>
    <dgm:pt modelId="{E3DD98F3-578A-483D-B82A-920BD328FE4E}" type="sibTrans" cxnId="{B410F203-BF34-4790-B774-CBB246AFFDF3}">
      <dgm:prSet/>
      <dgm:spPr/>
      <dgm:t>
        <a:bodyPr rtlCol="0"/>
        <a:lstStyle/>
        <a:p>
          <a:pPr rtl="0"/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061D020E-2B5D-4C0D-9DFD-684837CC0BCE}" type="pres">
      <dgm:prSet presAssocID="{D44E9E87-B9B9-4324-8110-FB781FB2A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8F6F3C-42F1-48FA-9425-25042679391F}" type="pres">
      <dgm:prSet presAssocID="{170C0135-3A94-4623-AA81-735573228628}" presName="centerShape" presStyleLbl="node0" presStyleIdx="0" presStyleCnt="1" custLinFactNeighborX="3157" custLinFactNeighborY="-4643"/>
      <dgm:spPr/>
      <dgm:t>
        <a:bodyPr rtlCol="0"/>
        <a:lstStyle/>
        <a:p>
          <a:pPr rtl="0"/>
          <a:endParaRPr lang="en-US"/>
        </a:p>
      </dgm:t>
    </dgm:pt>
    <dgm:pt modelId="{5E4B35E6-EA27-424E-89EC-46D0A40F2772}" type="pres">
      <dgm:prSet presAssocID="{B8E35523-DEC4-40C5-AD71-C446E3CF02A7}" presName="node" presStyleLbl="node1" presStyleIdx="0" presStyleCnt="3" custScaleX="17983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B180F40-4EFD-493D-838A-C88D7BCC1034}" type="pres">
      <dgm:prSet presAssocID="{B8E35523-DEC4-40C5-AD71-C446E3CF02A7}" presName="dummy" presStyleCnt="0"/>
      <dgm:spPr/>
    </dgm:pt>
    <dgm:pt modelId="{98E28826-978E-4A6B-8422-B9CC30E49F37}" type="pres">
      <dgm:prSet presAssocID="{2EEF7558-FF6A-4D97-B16B-E787F09F42D0}" presName="sibTrans" presStyleLbl="sibTrans2D1" presStyleIdx="0" presStyleCnt="3"/>
      <dgm:spPr/>
      <dgm:t>
        <a:bodyPr rtlCol="0"/>
        <a:lstStyle/>
        <a:p>
          <a:pPr rtl="0"/>
          <a:endParaRPr lang="en-US"/>
        </a:p>
      </dgm:t>
    </dgm:pt>
    <dgm:pt modelId="{8FAC1D8D-CE9C-45FC-86D2-26F007C6DD34}" type="pres">
      <dgm:prSet presAssocID="{2551E4CB-EB09-450C-9132-37387398D945}" presName="node" presStyleLbl="node1" presStyleIdx="1" presStyleCnt="3" custScaleX="16134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82D627C-FAD1-4F2D-897E-C08848385BAA}" type="pres">
      <dgm:prSet presAssocID="{2551E4CB-EB09-450C-9132-37387398D945}" presName="dummy" presStyleCnt="0"/>
      <dgm:spPr/>
    </dgm:pt>
    <dgm:pt modelId="{7BB1C934-CD6E-4389-AB60-D55326BC8302}" type="pres">
      <dgm:prSet presAssocID="{B47B7453-52D0-4E8E-A0EE-5E0C42B9531D}" presName="sibTrans" presStyleLbl="sibTrans2D1" presStyleIdx="1" presStyleCnt="3"/>
      <dgm:spPr/>
      <dgm:t>
        <a:bodyPr rtlCol="0"/>
        <a:lstStyle/>
        <a:p>
          <a:pPr rtl="0"/>
          <a:endParaRPr lang="en-US"/>
        </a:p>
      </dgm:t>
    </dgm:pt>
    <dgm:pt modelId="{5D851138-FE51-4A19-A149-11A0DEA29AF5}" type="pres">
      <dgm:prSet presAssocID="{57FC35C8-C6CB-4C82-BE0F-B92E4ECAE64D}" presName="node" presStyleLbl="node1" presStyleIdx="2" presStyleCnt="3" custScaleX="213150" custScaleY="904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7F2D62F-9758-428E-A82A-F136F721FE64}" type="pres">
      <dgm:prSet presAssocID="{57FC35C8-C6CB-4C82-BE0F-B92E4ECAE64D}" presName="dummy" presStyleCnt="0"/>
      <dgm:spPr/>
    </dgm:pt>
    <dgm:pt modelId="{0162A7CA-7E03-4A22-95EF-970E5873DB72}" type="pres">
      <dgm:prSet presAssocID="{E3DD98F3-578A-483D-B82A-920BD328FE4E}" presName="sibTrans" presStyleLbl="sibTrans2D1" presStyleIdx="2" presStyleCnt="3"/>
      <dgm:spPr/>
      <dgm:t>
        <a:bodyPr rtlCol="0"/>
        <a:lstStyle/>
        <a:p>
          <a:pPr rtl="0"/>
          <a:endParaRPr lang="en-US"/>
        </a:p>
      </dgm:t>
    </dgm:pt>
  </dgm:ptLst>
  <dgm:cxnLst>
    <dgm:cxn modelId="{22A430BA-B6E0-4052-AE0E-A81596E2528E}" srcId="{D44E9E87-B9B9-4324-8110-FB781FB2AAAE}" destId="{170C0135-3A94-4623-AA81-735573228628}" srcOrd="0" destOrd="0" parTransId="{7EDBC624-DFE3-497D-829C-08721ACED330}" sibTransId="{D38474F5-0992-4D39-B19C-1F963AEBACD2}"/>
    <dgm:cxn modelId="{74BF261D-E0A3-43A7-83EB-85FEEF0798DA}" srcId="{170C0135-3A94-4623-AA81-735573228628}" destId="{B8E35523-DEC4-40C5-AD71-C446E3CF02A7}" srcOrd="0" destOrd="0" parTransId="{E38275A8-6585-473D-8CD2-46E571691CE8}" sibTransId="{2EEF7558-FF6A-4D97-B16B-E787F09F42D0}"/>
    <dgm:cxn modelId="{B3242627-1817-4128-948A-586A1D28CAEC}" type="presOf" srcId="{B8E35523-DEC4-40C5-AD71-C446E3CF02A7}" destId="{5E4B35E6-EA27-424E-89EC-46D0A40F2772}" srcOrd="0" destOrd="0" presId="urn:microsoft.com/office/officeart/2005/8/layout/radial6"/>
    <dgm:cxn modelId="{8854DE2B-B2DC-403D-BBB5-9DAEAD86C05D}" type="presOf" srcId="{2551E4CB-EB09-450C-9132-37387398D945}" destId="{8FAC1D8D-CE9C-45FC-86D2-26F007C6DD34}" srcOrd="0" destOrd="0" presId="urn:microsoft.com/office/officeart/2005/8/layout/radial6"/>
    <dgm:cxn modelId="{6CDC671E-280C-428C-8CDE-020C21062DCD}" type="presOf" srcId="{B47B7453-52D0-4E8E-A0EE-5E0C42B9531D}" destId="{7BB1C934-CD6E-4389-AB60-D55326BC8302}" srcOrd="0" destOrd="0" presId="urn:microsoft.com/office/officeart/2005/8/layout/radial6"/>
    <dgm:cxn modelId="{AC35BE37-19DB-4CD7-BE2E-6D0C18095769}" type="presOf" srcId="{2EEF7558-FF6A-4D97-B16B-E787F09F42D0}" destId="{98E28826-978E-4A6B-8422-B9CC30E49F37}" srcOrd="0" destOrd="0" presId="urn:microsoft.com/office/officeart/2005/8/layout/radial6"/>
    <dgm:cxn modelId="{6659EF34-3EF6-4AEC-872C-F63DB702B33C}" type="presOf" srcId="{170C0135-3A94-4623-AA81-735573228628}" destId="{698F6F3C-42F1-48FA-9425-25042679391F}" srcOrd="0" destOrd="0" presId="urn:microsoft.com/office/officeart/2005/8/layout/radial6"/>
    <dgm:cxn modelId="{61768550-6FA2-421B-BF53-22E629655CE4}" type="presOf" srcId="{D44E9E87-B9B9-4324-8110-FB781FB2AAAE}" destId="{061D020E-2B5D-4C0D-9DFD-684837CC0BCE}" srcOrd="0" destOrd="0" presId="urn:microsoft.com/office/officeart/2005/8/layout/radial6"/>
    <dgm:cxn modelId="{12D27D35-EFB9-4862-B45A-F4ECD3DD2B5A}" type="presOf" srcId="{57FC35C8-C6CB-4C82-BE0F-B92E4ECAE64D}" destId="{5D851138-FE51-4A19-A149-11A0DEA29AF5}" srcOrd="0" destOrd="0" presId="urn:microsoft.com/office/officeart/2005/8/layout/radial6"/>
    <dgm:cxn modelId="{1C13D7DA-244F-475B-A626-FFEF1E3983D1}" srcId="{170C0135-3A94-4623-AA81-735573228628}" destId="{2551E4CB-EB09-450C-9132-37387398D945}" srcOrd="1" destOrd="0" parTransId="{FDDC1A66-5C2F-4161-9EE0-50E6AE6B3566}" sibTransId="{B47B7453-52D0-4E8E-A0EE-5E0C42B9531D}"/>
    <dgm:cxn modelId="{B410F203-BF34-4790-B774-CBB246AFFDF3}" srcId="{170C0135-3A94-4623-AA81-735573228628}" destId="{57FC35C8-C6CB-4C82-BE0F-B92E4ECAE64D}" srcOrd="2" destOrd="0" parTransId="{DCE6D27B-E846-4331-8F79-CDC1E8DDD09A}" sibTransId="{E3DD98F3-578A-483D-B82A-920BD328FE4E}"/>
    <dgm:cxn modelId="{51173CC8-36DE-4780-A234-53464D5D6F33}" type="presOf" srcId="{E3DD98F3-578A-483D-B82A-920BD328FE4E}" destId="{0162A7CA-7E03-4A22-95EF-970E5873DB72}" srcOrd="0" destOrd="0" presId="urn:microsoft.com/office/officeart/2005/8/layout/radial6"/>
    <dgm:cxn modelId="{2006E8EE-D69C-49C4-9C1A-63E4C2D2FE70}" type="presParOf" srcId="{061D020E-2B5D-4C0D-9DFD-684837CC0BCE}" destId="{698F6F3C-42F1-48FA-9425-25042679391F}" srcOrd="0" destOrd="0" presId="urn:microsoft.com/office/officeart/2005/8/layout/radial6"/>
    <dgm:cxn modelId="{EE444B99-244F-42E7-AA40-8FD32874A39D}" type="presParOf" srcId="{061D020E-2B5D-4C0D-9DFD-684837CC0BCE}" destId="{5E4B35E6-EA27-424E-89EC-46D0A40F2772}" srcOrd="1" destOrd="0" presId="urn:microsoft.com/office/officeart/2005/8/layout/radial6"/>
    <dgm:cxn modelId="{99419F13-53BB-4729-8707-844D77FAB6C9}" type="presParOf" srcId="{061D020E-2B5D-4C0D-9DFD-684837CC0BCE}" destId="{8B180F40-4EFD-493D-838A-C88D7BCC1034}" srcOrd="2" destOrd="0" presId="urn:microsoft.com/office/officeart/2005/8/layout/radial6"/>
    <dgm:cxn modelId="{72F9C11E-349E-41A4-8872-970B174ACBCC}" type="presParOf" srcId="{061D020E-2B5D-4C0D-9DFD-684837CC0BCE}" destId="{98E28826-978E-4A6B-8422-B9CC30E49F37}" srcOrd="3" destOrd="0" presId="urn:microsoft.com/office/officeart/2005/8/layout/radial6"/>
    <dgm:cxn modelId="{C371A4E7-D97D-4C5F-A2DA-7F6E5149F6DF}" type="presParOf" srcId="{061D020E-2B5D-4C0D-9DFD-684837CC0BCE}" destId="{8FAC1D8D-CE9C-45FC-86D2-26F007C6DD34}" srcOrd="4" destOrd="0" presId="urn:microsoft.com/office/officeart/2005/8/layout/radial6"/>
    <dgm:cxn modelId="{B5A8D312-8F6F-4318-93AB-0CB2020E478A}" type="presParOf" srcId="{061D020E-2B5D-4C0D-9DFD-684837CC0BCE}" destId="{582D627C-FAD1-4F2D-897E-C08848385BAA}" srcOrd="5" destOrd="0" presId="urn:microsoft.com/office/officeart/2005/8/layout/radial6"/>
    <dgm:cxn modelId="{7E8E1789-B60B-4405-8CD8-D17C409DA86A}" type="presParOf" srcId="{061D020E-2B5D-4C0D-9DFD-684837CC0BCE}" destId="{7BB1C934-CD6E-4389-AB60-D55326BC8302}" srcOrd="6" destOrd="0" presId="urn:microsoft.com/office/officeart/2005/8/layout/radial6"/>
    <dgm:cxn modelId="{A0E89A57-7782-4D03-A9CB-2788C16E7736}" type="presParOf" srcId="{061D020E-2B5D-4C0D-9DFD-684837CC0BCE}" destId="{5D851138-FE51-4A19-A149-11A0DEA29AF5}" srcOrd="7" destOrd="0" presId="urn:microsoft.com/office/officeart/2005/8/layout/radial6"/>
    <dgm:cxn modelId="{AD4ADAE1-D633-4009-8B9D-2CEF29E3F76C}" type="presParOf" srcId="{061D020E-2B5D-4C0D-9DFD-684837CC0BCE}" destId="{87F2D62F-9758-428E-A82A-F136F721FE64}" srcOrd="8" destOrd="0" presId="urn:microsoft.com/office/officeart/2005/8/layout/radial6"/>
    <dgm:cxn modelId="{6143C6D3-B1F0-4A53-B4E2-F06938629FAC}" type="presParOf" srcId="{061D020E-2B5D-4C0D-9DFD-684837CC0BCE}" destId="{0162A7CA-7E03-4A22-95EF-970E5873DB7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A7CA-7E03-4A22-95EF-970E5873DB72}">
      <dsp:nvSpPr>
        <dsp:cNvPr id="0" name=""/>
        <dsp:cNvSpPr/>
      </dsp:nvSpPr>
      <dsp:spPr>
        <a:xfrm>
          <a:off x="995847" y="617704"/>
          <a:ext cx="4112188" cy="4112188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1C934-CD6E-4389-AB60-D55326BC8302}">
      <dsp:nvSpPr>
        <dsp:cNvPr id="0" name=""/>
        <dsp:cNvSpPr/>
      </dsp:nvSpPr>
      <dsp:spPr>
        <a:xfrm>
          <a:off x="995847" y="617704"/>
          <a:ext cx="4112188" cy="4112188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28826-978E-4A6B-8422-B9CC30E49F37}">
      <dsp:nvSpPr>
        <dsp:cNvPr id="0" name=""/>
        <dsp:cNvSpPr/>
      </dsp:nvSpPr>
      <dsp:spPr>
        <a:xfrm>
          <a:off x="995847" y="617704"/>
          <a:ext cx="4112188" cy="4112188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F6F3C-42F1-48FA-9425-25042679391F}">
      <dsp:nvSpPr>
        <dsp:cNvPr id="0" name=""/>
        <dsp:cNvSpPr/>
      </dsp:nvSpPr>
      <dsp:spPr>
        <a:xfrm>
          <a:off x="2232240" y="1540788"/>
          <a:ext cx="1893022" cy="18930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err="1" smtClean="0"/>
            <a:t>Топторго</a:t>
          </a:r>
          <a:r>
            <a:rPr lang="ru-RU" sz="2400" kern="1200" noProof="0" dirty="0" smtClean="0"/>
            <a:t>  б</a:t>
          </a:r>
          <a:r>
            <a:rPr lang="ky-KG" sz="2400" kern="1200" noProof="0" dirty="0" smtClean="0"/>
            <a:t>өлгүлө</a:t>
          </a:r>
          <a:endParaRPr lang="ru-RU" sz="2400" kern="1200" noProof="0" dirty="0"/>
        </a:p>
      </dsp:txBody>
      <dsp:txXfrm>
        <a:off x="2509467" y="1818015"/>
        <a:ext cx="1338568" cy="1338568"/>
      </dsp:txXfrm>
    </dsp:sp>
    <dsp:sp modelId="{5E4B35E6-EA27-424E-89EC-46D0A40F2772}">
      <dsp:nvSpPr>
        <dsp:cNvPr id="0" name=""/>
        <dsp:cNvSpPr/>
      </dsp:nvSpPr>
      <dsp:spPr>
        <a:xfrm>
          <a:off x="1860424" y="2850"/>
          <a:ext cx="2383035" cy="1325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жемиштер</a:t>
          </a:r>
          <a:r>
            <a:rPr lang="ru-RU" sz="2000" kern="1200" noProof="0" dirty="0" smtClean="0"/>
            <a:t> </a:t>
          </a:r>
          <a:endParaRPr lang="ru-RU" sz="2000" kern="1200" noProof="0" dirty="0"/>
        </a:p>
      </dsp:txBody>
      <dsp:txXfrm>
        <a:off x="2209411" y="196909"/>
        <a:ext cx="1685061" cy="936997"/>
      </dsp:txXfrm>
    </dsp:sp>
    <dsp:sp modelId="{8FAC1D8D-CE9C-45FC-86D2-26F007C6DD34}">
      <dsp:nvSpPr>
        <dsp:cNvPr id="0" name=""/>
        <dsp:cNvSpPr/>
      </dsp:nvSpPr>
      <dsp:spPr>
        <a:xfrm>
          <a:off x="3722261" y="3015435"/>
          <a:ext cx="2137994" cy="1325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err="1" smtClean="0"/>
            <a:t>канаттуулар</a:t>
          </a:r>
          <a:endParaRPr lang="ru-RU" sz="2000" kern="1200" noProof="0" dirty="0"/>
        </a:p>
      </dsp:txBody>
      <dsp:txXfrm>
        <a:off x="4035363" y="3209494"/>
        <a:ext cx="1511790" cy="936997"/>
      </dsp:txXfrm>
    </dsp:sp>
    <dsp:sp modelId="{5D851138-FE51-4A19-A149-11A0DEA29AF5}">
      <dsp:nvSpPr>
        <dsp:cNvPr id="0" name=""/>
        <dsp:cNvSpPr/>
      </dsp:nvSpPr>
      <dsp:spPr>
        <a:xfrm>
          <a:off x="-99617" y="3078915"/>
          <a:ext cx="2824484" cy="1198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 err="1" smtClean="0"/>
            <a:t>жаныбарлар</a:t>
          </a:r>
          <a:endParaRPr lang="ru-RU" sz="2000" kern="1200" noProof="0" dirty="0"/>
        </a:p>
      </dsp:txBody>
      <dsp:txXfrm>
        <a:off x="314019" y="3254381"/>
        <a:ext cx="1997212" cy="84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7666EC-0835-4111-9243-D5E81A74652A}" type="datetime1">
              <a:rPr lang="ru-RU" smtClean="0"/>
              <a:t>25.01.2021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3F3868-3638-4C23-AB1F-2FA7659B998E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72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вадраты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CB52E3-228D-4400-918B-EC1CC60E6928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BC8159-1FD8-42FC-970F-EA437E21EB75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вадраты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grpSp>
        <p:nvGrpSpPr>
          <p:cNvPr id="15" name="нижний рисунок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Полилиния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164B92-40DF-447C-9EB2-E8F093ADEBD4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A702C-8E64-40BD-8A51-C06C22C2F23A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квадраты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grpSp>
        <p:nvGrpSpPr>
          <p:cNvPr id="19" name="нижний рисунок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Полилиния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1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899AA-DA4D-46BA-9834-BCB927DD4C15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A69E2C-A65E-42E3-A90C-E200494A08C5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93C54A-9946-4A4B-A4C3-BDBD43A2E79F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3C5E81-34F8-40EA-A39B-866E39767BAA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нижний рисунок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Полилиния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0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Добавить нижний колонтитул</a:t>
            </a:r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0AD6E4-82E2-48A6-B086-3DF3B0E1BE75}" type="datetime1">
              <a:rPr lang="ru-RU" smtClean="0"/>
              <a:t>25.01.2021</a:t>
            </a:fld>
            <a:endParaRPr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150A44-09C1-4A7E-9472-5C98206358FA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49401-5020-4FE0-B4E2-643A8C022F9F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нижний рисунок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Полилиния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grpSp>
        <p:nvGrpSpPr>
          <p:cNvPr id="7" name="квадраты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0" name="Прямоугольник со скругленными углами на одной стороне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0A586CD-6E88-434E-9F01-516BCC1F6524}" type="datetime1">
              <a:rPr lang="ru-RU" noProof="0" smtClean="0"/>
              <a:t>25.01.2021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836712"/>
            <a:ext cx="9124003" cy="2880320"/>
          </a:xfrm>
        </p:spPr>
        <p:txBody>
          <a:bodyPr>
            <a:normAutofit fontScale="90000"/>
          </a:bodyPr>
          <a:lstStyle/>
          <a:p>
            <a:r>
              <a:rPr lang="ru-RU" sz="9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Жемиштер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2780928"/>
            <a:ext cx="4896544" cy="30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404664"/>
            <a:ext cx="11125650" cy="61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1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433" y="5157192"/>
            <a:ext cx="8904618" cy="720080"/>
          </a:xfrm>
        </p:spPr>
        <p:txBody>
          <a:bodyPr>
            <a:normAutofit/>
          </a:bodyPr>
          <a:lstStyle/>
          <a:p>
            <a:r>
              <a:rPr lang="ky-KG" dirty="0">
                <a:solidFill>
                  <a:srgbClr val="FFC000"/>
                </a:solidFill>
              </a:rPr>
              <a:t>а</a:t>
            </a:r>
            <a:r>
              <a:rPr lang="ky-KG" dirty="0" smtClean="0">
                <a:solidFill>
                  <a:srgbClr val="FFC000"/>
                </a:solidFill>
              </a:rPr>
              <a:t>лтыдан үч</a:t>
            </a:r>
            <a:r>
              <a:rPr lang="ky-KG" dirty="0" smtClean="0"/>
              <a:t>, </a:t>
            </a:r>
            <a:r>
              <a:rPr lang="ky-KG" dirty="0" smtClean="0">
                <a:solidFill>
                  <a:srgbClr val="00B050"/>
                </a:solidFill>
              </a:rPr>
              <a:t>алтыдан бир</a:t>
            </a:r>
            <a:r>
              <a:rPr lang="ky-KG" dirty="0" smtClean="0"/>
              <a:t>, </a:t>
            </a:r>
            <a:r>
              <a:rPr lang="ky-KG" dirty="0" smtClean="0">
                <a:solidFill>
                  <a:srgbClr val="0070C0"/>
                </a:solidFill>
              </a:rPr>
              <a:t>алтыдан эки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7406" t="8256" r="13174" b="28850"/>
          <a:stretch/>
        </p:blipFill>
        <p:spPr>
          <a:xfrm>
            <a:off x="1006218" y="349222"/>
            <a:ext cx="9433048" cy="480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9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1046" b="8503"/>
          <a:stretch/>
        </p:blipFill>
        <p:spPr>
          <a:xfrm>
            <a:off x="1269876" y="332656"/>
            <a:ext cx="9310046" cy="57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1" y="116632"/>
            <a:ext cx="11269251" cy="6624736"/>
          </a:xfrm>
        </p:spPr>
        <p:txBody>
          <a:bodyPr>
            <a:normAutofit/>
          </a:bodyPr>
          <a:lstStyle/>
          <a:p>
            <a:r>
              <a:rPr lang="ky-KG" dirty="0" smtClean="0"/>
              <a:t>Тапшырманы аткаргыла.</a:t>
            </a:r>
            <a:br>
              <a:rPr lang="ky-KG" dirty="0" smtClean="0"/>
            </a:br>
            <a:r>
              <a:rPr lang="ky-KG" dirty="0" smtClean="0"/>
              <a:t>43-к. 97-бет.</a:t>
            </a:r>
            <a:br>
              <a:rPr lang="ky-KG" dirty="0" smtClean="0"/>
            </a:br>
            <a:r>
              <a:rPr lang="ky-KG" dirty="0" smtClean="0"/>
              <a:t/>
            </a:r>
            <a:br>
              <a:rPr lang="ky-KG" dirty="0" smtClean="0"/>
            </a:b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>Дептерге жазгыла.</a:t>
            </a:r>
            <a:r>
              <a:rPr lang="ky-KG" dirty="0"/>
              <a:t/>
            </a:r>
            <a:br>
              <a:rPr lang="ky-KG" dirty="0"/>
            </a:br>
            <a:r>
              <a:rPr lang="ky-KG" dirty="0" smtClean="0"/>
              <a:t/>
            </a:r>
            <a:br>
              <a:rPr lang="ky-KG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097" r="18847"/>
          <a:stretch/>
        </p:blipFill>
        <p:spPr>
          <a:xfrm rot="16200000">
            <a:off x="7296844" y="-337790"/>
            <a:ext cx="1771600" cy="561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657" t="56300" r="39369" b="21650"/>
          <a:stretch/>
        </p:blipFill>
        <p:spPr>
          <a:xfrm>
            <a:off x="1053852" y="4890907"/>
            <a:ext cx="5766544" cy="1834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620" y="3429000"/>
            <a:ext cx="3024336" cy="3233391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8758708" y="5724079"/>
            <a:ext cx="2726037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/>
              <a:t>т</a:t>
            </a:r>
            <a:r>
              <a:rPr lang="ky-KG" dirty="0" smtClean="0"/>
              <a:t>өрттөн бир бөүгү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5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ky-KG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Тематикалык топторго жайгаштыргыла.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1764" y="3212976"/>
            <a:ext cx="7128792" cy="2232248"/>
          </a:xfrm>
        </p:spPr>
        <p:txBody>
          <a:bodyPr rtlCol="0">
            <a:normAutofit/>
          </a:bodyPr>
          <a:lstStyle/>
          <a:p>
            <a:pPr rtl="0"/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Жемиш, жаныбар, илбирс, аюу, түлкү, алма, алмурут, жаңгак, арча, ак кайың,терек ,бак-дарактар, канаттуу,бүркүт, шумкар, булбул, карышкыр, бөдөнө,чыйырчык.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 descr="Радиальная структура, демонстрирующая отношения между тремя задачами и группой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9200534"/>
              </p:ext>
            </p:extLst>
          </p:nvPr>
        </p:nvGraphicFramePr>
        <p:xfrm>
          <a:off x="6094412" y="1600200"/>
          <a:ext cx="5760639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7247"/>
              </p:ext>
            </p:extLst>
          </p:nvPr>
        </p:nvGraphicFramePr>
        <p:xfrm>
          <a:off x="261762" y="1873188"/>
          <a:ext cx="727280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580"/>
                <a:gridCol w="2267830"/>
                <a:gridCol w="2050399"/>
              </a:tblGrid>
              <a:tr h="315132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noProof="0" dirty="0" err="1" smtClean="0"/>
                        <a:t>жемиштер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noProof="0" dirty="0" err="1" smtClean="0"/>
                        <a:t>канаттуулар</a:t>
                      </a:r>
                      <a:endParaRPr lang="ru-RU" sz="1600" noProof="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noProof="0" dirty="0" err="1" smtClean="0"/>
                        <a:t>жаныбарлар</a:t>
                      </a:r>
                      <a:endParaRPr lang="ru-RU" sz="1600" noProof="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315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548680"/>
            <a:ext cx="9766612" cy="2376264"/>
          </a:xfrm>
        </p:spPr>
        <p:txBody>
          <a:bodyPr>
            <a:normAutofit/>
          </a:bodyPr>
          <a:lstStyle/>
          <a:p>
            <a:r>
              <a:rPr lang="ky-K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тапшырма: </a:t>
            </a:r>
            <a:br>
              <a:rPr lang="ky-K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49-к.99-бет  окуп чыккыла.</a:t>
            </a:r>
            <a:br>
              <a:rPr lang="ky-K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50-к. 100-бет дептерге жазгыла.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8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улинария 16: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3_TF02787942.potx" id="{8D467BD3-9A1C-43EB-A337-58DB448D8D82}" vid="{B9300C87-B195-418E-ABBA-4C8BBCF16030}"/>
    </a:ext>
  </a:extLst>
</a:theme>
</file>

<file path=ppt/theme/theme2.xml><?xml version="1.0" encoding="utf-8"?>
<a:theme xmlns:a="http://schemas.openxmlformats.org/drawingml/2006/main" name="Тема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свежей пищей (широкоэкранный формат)</Template>
  <TotalTime>182</TotalTime>
  <Words>66</Words>
  <Application>Microsoft Office PowerPoint</Application>
  <PresentationFormat>Произвольный</PresentationFormat>
  <Paragraphs>15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Constantia</vt:lpstr>
      <vt:lpstr>Times New Roman</vt:lpstr>
      <vt:lpstr>Кулинария 16:9</vt:lpstr>
      <vt:lpstr>Жемиштер </vt:lpstr>
      <vt:lpstr>Презентация PowerPoint</vt:lpstr>
      <vt:lpstr>алтыдан үч, алтыдан бир, алтыдан эки</vt:lpstr>
      <vt:lpstr>Презентация PowerPoint</vt:lpstr>
      <vt:lpstr>Тапшырманы аткаргыла. 43-к. 97-бет.   Дептерге жазгыла.  </vt:lpstr>
      <vt:lpstr>Тематикалык топторго жайгаштыргыла.</vt:lpstr>
      <vt:lpstr>Үй тапшырма:  49-к.99-бет  окуп чыккыла. 50-к. 100-бет дептерге жазгыла.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sony</dc:creator>
  <cp:lastModifiedBy>sony</cp:lastModifiedBy>
  <cp:revision>10</cp:revision>
  <dcterms:created xsi:type="dcterms:W3CDTF">2021-01-25T07:46:40Z</dcterms:created>
  <dcterms:modified xsi:type="dcterms:W3CDTF">2021-01-25T10:48:45Z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