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/>
          <p:nvPr/>
        </p:nvCxnSpPr>
        <p:spPr>
          <a:xfrm>
            <a:off x="1979712" y="3212976"/>
            <a:ext cx="35283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635896" y="1844824"/>
            <a:ext cx="0" cy="2520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ый треугольник 11"/>
          <p:cNvSpPr/>
          <p:nvPr/>
        </p:nvSpPr>
        <p:spPr>
          <a:xfrm rot="20735561">
            <a:off x="3705098" y="2282782"/>
            <a:ext cx="1296144" cy="72008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563888" y="2996952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03848" y="213285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(0;5)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076056" y="256490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 (9;3)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995936" y="31409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B(5;0)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1</cp:revision>
  <dcterms:created xsi:type="dcterms:W3CDTF">2015-10-28T11:02:58Z</dcterms:created>
  <dcterms:modified xsi:type="dcterms:W3CDTF">2015-10-28T11:07:33Z</dcterms:modified>
</cp:coreProperties>
</file>