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9F67C-CEBD-4DDA-91D0-400DD7A73BC3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2DEF1-F3E0-41B5-BBF6-C11E08C8EB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sandwich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</a:t>
            </a:r>
            <a:endParaRPr lang="ru-RU" dirty="0"/>
          </a:p>
        </p:txBody>
      </p:sp>
      <p:pic>
        <p:nvPicPr>
          <p:cNvPr id="5" name="Рисунок 4" descr="00180c0aa8a590a3f63385ca2933169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sausage</a:t>
            </a:r>
            <a:endParaRPr lang="ru-RU" dirty="0"/>
          </a:p>
        </p:txBody>
      </p:sp>
      <p:pic>
        <p:nvPicPr>
          <p:cNvPr id="5" name="Рисунок 4" descr="163495373c4b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268" b="4268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sandwich</a:t>
            </a:r>
            <a:endParaRPr lang="ru-RU" dirty="0"/>
          </a:p>
        </p:txBody>
      </p:sp>
      <p:pic>
        <p:nvPicPr>
          <p:cNvPr id="5" name="Рисунок 4" descr="bugatti_ph1324911665_640x48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625" r="5625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sandwich</vt:lpstr>
      <vt:lpstr>bread</vt:lpstr>
      <vt:lpstr>sausage</vt:lpstr>
      <vt:lpstr>sandwich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sandwich</dc:title>
  <dc:creator>Шура</dc:creator>
  <cp:lastModifiedBy>Шура</cp:lastModifiedBy>
  <cp:revision>1</cp:revision>
  <dcterms:created xsi:type="dcterms:W3CDTF">2014-03-11T16:54:51Z</dcterms:created>
  <dcterms:modified xsi:type="dcterms:W3CDTF">2014-03-11T16:57:48Z</dcterms:modified>
</cp:coreProperties>
</file>