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AD7A1-CEB2-45EF-AA46-6E219492EC2F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DEC-FDCA-45E9-821E-7A69F86270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651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AD7A1-CEB2-45EF-AA46-6E219492EC2F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DEC-FDCA-45E9-821E-7A69F86270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010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AD7A1-CEB2-45EF-AA46-6E219492EC2F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DEC-FDCA-45E9-821E-7A69F86270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1909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AD7A1-CEB2-45EF-AA46-6E219492EC2F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DEC-FDCA-45E9-821E-7A69F8627045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630746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AD7A1-CEB2-45EF-AA46-6E219492EC2F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DEC-FDCA-45E9-821E-7A69F86270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880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AD7A1-CEB2-45EF-AA46-6E219492EC2F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DEC-FDCA-45E9-821E-7A69F86270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268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AD7A1-CEB2-45EF-AA46-6E219492EC2F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DEC-FDCA-45E9-821E-7A69F86270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6322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AD7A1-CEB2-45EF-AA46-6E219492EC2F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DEC-FDCA-45E9-821E-7A69F86270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9650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AD7A1-CEB2-45EF-AA46-6E219492EC2F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DEC-FDCA-45E9-821E-7A69F86270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3234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AD7A1-CEB2-45EF-AA46-6E219492EC2F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DEC-FDCA-45E9-821E-7A69F86270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976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AD7A1-CEB2-45EF-AA46-6E219492EC2F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DEC-FDCA-45E9-821E-7A69F86270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059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AD7A1-CEB2-45EF-AA46-6E219492EC2F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DEC-FDCA-45E9-821E-7A69F86270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6867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AD7A1-CEB2-45EF-AA46-6E219492EC2F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DEC-FDCA-45E9-821E-7A69F86270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704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AD7A1-CEB2-45EF-AA46-6E219492EC2F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DEC-FDCA-45E9-821E-7A69F86270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333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AD7A1-CEB2-45EF-AA46-6E219492EC2F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DEC-FDCA-45E9-821E-7A69F86270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170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AD7A1-CEB2-45EF-AA46-6E219492EC2F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DEC-FDCA-45E9-821E-7A69F86270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887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AD7A1-CEB2-45EF-AA46-6E219492EC2F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DEC-FDCA-45E9-821E-7A69F86270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416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3EAD7A1-CEB2-45EF-AA46-6E219492EC2F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DADEC-FDCA-45E9-821E-7A69F86270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43355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748663-88C0-4CCD-A963-4E1146BF60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ru-RU" dirty="0"/>
              <a:t>Памятник Минину и Пожарскому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3444806-532B-4163-A255-80EF7BA1704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0245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209E33F-B264-4DEE-9ECC-4562D984EA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00" y="296332"/>
            <a:ext cx="10795001" cy="4271963"/>
          </a:xfrm>
        </p:spPr>
        <p:txBody>
          <a:bodyPr/>
          <a:lstStyle/>
          <a:p>
            <a:r>
              <a:rPr lang="ru-RU" dirty="0"/>
              <a:t>Я думаю что многие слышали о памятнике Дмитрию Пожарскому и Кузьме Минину. Этот памятник посвящен предводителям Второго народного ополчения во время Смутного времени. Построен он был по проекту архитектора Ивана Матроса и был установлен в 1818 году на соборной площади.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6A4C382-6183-4CDE-AAA0-55AE2BC47F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2799" y="2709333"/>
            <a:ext cx="4850693" cy="363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970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F106BC1-5AF6-49A8-8E53-230ADBCFF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7846" y="689784"/>
            <a:ext cx="8946541" cy="4195481"/>
          </a:xfrm>
        </p:spPr>
        <p:txBody>
          <a:bodyPr/>
          <a:lstStyle/>
          <a:p>
            <a:r>
              <a:rPr lang="ru-RU" dirty="0"/>
              <a:t>Второе народное ополчение — ополчение, возникшее в сентябре 1611 года в Нижнем Новгороде для борьбы с польскими интервентами. Состояло из отрядов горожан, крестьян центральных и северных районов Русского царства. Руководители — нижегородский купец и посадский староста Кузьма Минин и князь Дмитрий Пожарский. В августе 1612 года с частью сил, оставшихся под Москвой от Первого ополчения, разбило польскую армию под Москвой, а в октябре 1612 года — полностью освободило столицу от оккупации интервентами.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9192962-789E-4792-B3C7-16E130ED80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199" y="3631108"/>
            <a:ext cx="4343321" cy="306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872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E30802A-16A9-4D41-8079-E4B2462873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5511" y="613585"/>
            <a:ext cx="8946541" cy="4195481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Памятник можно по праву считать символом единства. Не смотря на разруху и неразбериху люди смогли сплотиться ради общего дела, победы над интервентами. Не зря в России 4 ноября празднуется День народного единства. Мы должны гордится поступками наших предков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93DCE41-E1F0-42F6-BDC7-338F94574B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7665" y="2349748"/>
            <a:ext cx="4157133" cy="415713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75F72FF-E7BA-424A-9C1A-47A267844E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533" y="2988734"/>
            <a:ext cx="4256142" cy="2556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6379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13</TotalTime>
  <Words>170</Words>
  <Application>Microsoft Office PowerPoint</Application>
  <PresentationFormat>Широкоэкранный</PresentationFormat>
  <Paragraphs>4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Century Gothic</vt:lpstr>
      <vt:lpstr>Wingdings 3</vt:lpstr>
      <vt:lpstr>Ион</vt:lpstr>
      <vt:lpstr>Памятник Минину и Пожарскому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Памятник Минину и Пожарскому</dc:title>
  <dc:creator>mrkvdima@mail.ru</dc:creator>
  <cp:lastModifiedBy>mrkvdima@mail.ru</cp:lastModifiedBy>
  <cp:revision>1</cp:revision>
  <dcterms:created xsi:type="dcterms:W3CDTF">2022-03-10T19:15:18Z</dcterms:created>
  <dcterms:modified xsi:type="dcterms:W3CDTF">2022-03-10T19:28:35Z</dcterms:modified>
</cp:coreProperties>
</file>