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5EEC82-965C-4365-83EF-4686C66290E9}" v="4" dt="2020-05-15T02:58:41.2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D865A-0EAA-4325-8D55-18267E145C0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B08-1736-4F02-B202-E7096CAFD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865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D865A-0EAA-4325-8D55-18267E145C0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B08-1736-4F02-B202-E7096CAFD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856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D865A-0EAA-4325-8D55-18267E145C0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B08-1736-4F02-B202-E7096CAFD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779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D865A-0EAA-4325-8D55-18267E145C0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B08-1736-4F02-B202-E7096CAFD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112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D865A-0EAA-4325-8D55-18267E145C0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B08-1736-4F02-B202-E7096CAFD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299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D865A-0EAA-4325-8D55-18267E145C0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B08-1736-4F02-B202-E7096CAFD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213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D865A-0EAA-4325-8D55-18267E145C0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B08-1736-4F02-B202-E7096CAFD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06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D865A-0EAA-4325-8D55-18267E145C0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B08-1736-4F02-B202-E7096CAFD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671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D865A-0EAA-4325-8D55-18267E145C0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B08-1736-4F02-B202-E7096CAFD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775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D865A-0EAA-4325-8D55-18267E145C0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B08-1736-4F02-B202-E7096CAFD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374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D865A-0EAA-4325-8D55-18267E145C0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B08-1736-4F02-B202-E7096CAFD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564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D865A-0EAA-4325-8D55-18267E145C0E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B9B08-1736-4F02-B202-E7096CAFD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55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ds04.infourok.ru/uploads/ex/10d6/000a9825-00ef3258/img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Выполните письменно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1)Чему равна сумма чисел 359 602 и 10 040 508?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Какое число больше числа 37 050 на 1 125?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Найдите разность чисел 49 395 001 и 4 059 390.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На сколько число 25037 больше числа 14 036?            5) Какое число на 10 001 меньше, чем сумма чисел               11 006 и 18 894?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Вычислите наиболее удобным способом.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а) 3001 + (748 + 999);      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б) (8375 + 96) – 275.</a:t>
            </a: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404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10d6/000a9825-00ef3258/img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Выполните письменно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Пшеницы собрали 285 453 т, что на 9 876 т больше, чем ржи. Сколько тонн пшеницы и ржи собрали вместе?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8)Как изменится разность двух чисел, если уменьшаемое увеличить на 241, а вычитаемое увеличить на 253?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9) Вычислить удобным способом.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125 · 25 · 32;         б) 43 · 64 + 43 · 23 – 87 · 33.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10) Волейбольную секцию посещают 45 учащихся, что в три раза меньше, чем баскетбольную и хоккейную вместе, а футбольную секцию посещают в два раза больше детей чем волейбольную, хоккейную и баскетбольную вместе. Сколько всего детей посещают эти спортивные секции?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7567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146</Words>
  <Application>Microsoft Office PowerPoint</Application>
  <PresentationFormat>Экран (4:3)</PresentationFormat>
  <Paragraphs>53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Выполните письменно</vt:lpstr>
      <vt:lpstr> Выполните письменно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Арифметические действия  с натуральными числами.</dc:title>
  <dc:creator>иванов дима</dc:creator>
  <cp:lastModifiedBy>иванов дима</cp:lastModifiedBy>
  <cp:revision>9</cp:revision>
  <dcterms:created xsi:type="dcterms:W3CDTF">2020-05-14T06:27:27Z</dcterms:created>
  <dcterms:modified xsi:type="dcterms:W3CDTF">2020-05-15T02:59:22Z</dcterms:modified>
</cp:coreProperties>
</file>