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DF7246-8F5C-C3DA-A50C-F9AAD2A7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FA8F41-DE8B-38BD-35DC-54927CAFC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C7567C-A00F-2D27-4AA0-F174D8F64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10E4C-52BE-7BD2-AD70-0A83CCC10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40561C-3226-21D8-2E00-1E4D85E30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3042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C3BCEF-2714-06F8-EA63-9BE39B901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909FCA-21C4-04BD-2BBB-A21897FAA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FDE5DF-1144-8C84-9600-4EAE4F98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197D60-C6A0-7DD3-D41A-419EC4847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0BCAF6-70CD-29DA-C233-5F62A26F6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49261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CF0DA92-9993-19FC-5E87-11986233AC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7F744E0-B313-09E5-0235-EA4F7BDA6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9A56B2-43EA-8725-DBD7-8B8726A44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AE92D9-F9E3-87E6-A60C-BBF94135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3C0FF2-72AC-D35F-DFF0-EB7C928C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576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D8E3A6-C550-7AE3-112C-254340D93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124A93-72F7-D7F6-9AA1-CC9EC3ACE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CE2F1A-298E-79FC-12C3-A3BC86B5D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20641E-C14D-DDCB-4E5D-00920E23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8156BD-926A-583B-32D7-8C1C2D142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360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276DA-C694-4435-5579-BE366DCF8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7124E9-A142-C41D-2E0F-3FC2D096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615139-CF85-ED12-A07B-B6756CCEA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48D385-61E1-F5C4-C49C-6CFB5F7D4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656BEB-0973-9503-A1BA-69E0537E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2247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42A99B-A8B4-6270-539F-DA34DDE4C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EDA9B9-8F04-E3BE-C0F4-46AAEF579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551834C-4027-3B9D-07FE-D8235AAEF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570E70-50FB-AB82-8043-FB9BD648D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A08BA3-E1B9-CA7C-B47E-022B00B8D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BB0401-C471-E385-F59C-9CE1762B8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49114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1C73C-7642-CD4F-F258-F8434539F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75A8AC-ED7C-BC3A-D64A-606C70E01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544304-29D8-4CF7-BA9B-22233DBF7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5ABA0AA-43F6-E24E-B9D2-728B7D555E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6C327F6-983C-AB25-9B86-3539154EE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F798C9-1B95-9A1C-CB5F-82484D340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5D0CC8D-B391-823F-91FC-17C3FD091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AA9100E-9295-9ABA-89B4-4E36E7206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8762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93D4E2-140B-EAFB-4C91-E86695021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070A01-A547-54AC-C51D-E34F66A46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56930DD-AD76-F15F-ADC7-5FFD6DA3B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B9A279-CC64-971F-2C26-A7172172C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6697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4CA00DC-54DE-3864-FB74-97FF90BF0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61EE007-87EA-94F3-2484-EC99179A1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7EC6CA-BC4A-FF03-467D-A90E91BD6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2721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0A2E3F-8163-9A5F-4CDB-9D25A5ABB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0C9C34-8EB1-985B-2BFF-099F8C8CE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8723F76-7053-6E07-92EF-5502296ED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58D54F-239B-116A-C1A0-33991792B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F18AB6-6692-F09C-C8CB-35905EAE1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2CED86-04BD-1F2B-08D1-C508008F7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3183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9778A7-5F5B-43AD-89C0-0592C0782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385F080-66F0-EFE4-156A-D44E95BB4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63D302-4F55-2E18-6C12-50EA23BFA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44A7F9-8661-9522-6714-DEC709E40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6EC0D8-ED63-CF91-F601-BF9E4E6B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4E0A90-F6F8-9C07-0065-385EDE265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5835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416111-D9F6-BC17-4368-3C562A191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0B5392-B2C4-0986-94F4-EA4002C31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E015B4-769C-5A63-A2CD-F5967F23B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8E53E-FC59-BB4E-BE44-7420C483DFA3}" type="datetimeFigureOut">
              <a:rPr lang="ru-UA" smtClean="0"/>
              <a:t>10.10.2022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B42D29-8773-F490-6810-639F1B7DFD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E3489E-0C8B-C217-B57A-90838BCB53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0CCD1-A9BB-614D-9888-A8C4223AED8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9174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AFCF4928-B1A5-0C91-3AE8-DBE48C2CE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8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78E9BD20-30ED-A492-6843-18A527771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336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1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E49F6C75-077A-F987-1C18-6E5A01710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907" y="0"/>
            <a:ext cx="123638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91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C4EE08D8-77A5-CDB3-22C4-C9F9B7FA07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83"/>
            <a:ext cx="12192000" cy="687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549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FA6F0FB1-1AB4-60CB-3813-653394828D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40" y="0"/>
            <a:ext cx="122776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81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7076B1EC-E37B-682F-9726-0C4C93143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995"/>
            <a:ext cx="12191999" cy="693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058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8A4779B4-68AC-CBA1-644D-95199198C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359572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7847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Бурага</dc:creator>
  <cp:lastModifiedBy>Анастасия Бурага</cp:lastModifiedBy>
  <cp:revision>2</cp:revision>
  <dcterms:created xsi:type="dcterms:W3CDTF">2022-10-10T05:22:46Z</dcterms:created>
  <dcterms:modified xsi:type="dcterms:W3CDTF">2022-10-10T05:27:23Z</dcterms:modified>
</cp:coreProperties>
</file>