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4D21-1226-4E63-B5D7-65CCF36C6F2E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4BB4-E8E3-48DF-B8D1-D2A21E1B5E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786213"/>
          </a:xfrm>
        </p:spPr>
        <p:txBody>
          <a:bodyPr>
            <a:normAutofit/>
          </a:bodyPr>
          <a:lstStyle/>
          <a:p>
            <a:r>
              <a:rPr lang="ru-RU" dirty="0" smtClean="0"/>
              <a:t>Географические открытия в Древнем мире и в Средние века.</a:t>
            </a:r>
            <a:br>
              <a:rPr lang="ru-RU" dirty="0" smtClean="0"/>
            </a:br>
            <a:r>
              <a:rPr lang="ru-RU" dirty="0" smtClean="0"/>
              <a:t>Эпоха Великих географических открытий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01-001-Predstavlenija-drevnikh-ljudej-o-Zem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029075"/>
            <a:ext cx="287655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Анаксимандр: впервые установил стороны горизонта</a:t>
            </a:r>
            <a:endParaRPr lang="ru-RU" dirty="0"/>
          </a:p>
        </p:txBody>
      </p:sp>
      <p:pic>
        <p:nvPicPr>
          <p:cNvPr id="4" name="Содержимое 3" descr="анаксиманд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2586051" cy="3153721"/>
          </a:xfrm>
        </p:spPr>
      </p:pic>
      <p:pic>
        <p:nvPicPr>
          <p:cNvPr id="5" name="Рисунок 4" descr="1321209203_wind_rose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857364"/>
            <a:ext cx="3524258" cy="416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Эратосфен: название «география», создал первые карты</a:t>
            </a:r>
            <a:endParaRPr lang="ru-RU" dirty="0"/>
          </a:p>
        </p:txBody>
      </p:sp>
      <p:pic>
        <p:nvPicPr>
          <p:cNvPr id="5" name="Рисунок 4" descr="мир эратосф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8143900" cy="502654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Птолемей: создал первую карту Древнего мира</a:t>
            </a:r>
            <a:endParaRPr lang="ru-RU" dirty="0"/>
          </a:p>
        </p:txBody>
      </p:sp>
      <p:pic>
        <p:nvPicPr>
          <p:cNvPr id="4" name="Содержимое 3" descr="карта птолеме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20" y="1643050"/>
            <a:ext cx="8136092" cy="47149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в Средние века</a:t>
            </a:r>
            <a:endParaRPr lang="ru-RU" dirty="0"/>
          </a:p>
        </p:txBody>
      </p:sp>
      <p:pic>
        <p:nvPicPr>
          <p:cNvPr id="4" name="Содержимое 3" descr="Мар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500174"/>
            <a:ext cx="2728053" cy="421484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5786454"/>
          <a:ext cx="2928957" cy="487680"/>
        </p:xfrm>
        <a:graphic>
          <a:graphicData uri="http://schemas.openxmlformats.org/drawingml/2006/table">
            <a:tbl>
              <a:tblPr/>
              <a:tblGrid>
                <a:gridCol w="2928957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Марко Поло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0_98818_f0795907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643050"/>
            <a:ext cx="5786446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rco-Polo Before-Kublai-Kh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286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купец Афанасий Никитин</a:t>
            </a:r>
            <a:endParaRPr lang="ru-RU" dirty="0"/>
          </a:p>
        </p:txBody>
      </p:sp>
      <p:pic>
        <p:nvPicPr>
          <p:cNvPr id="4" name="Содержимое 3" descr="никит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4189697" cy="4525963"/>
          </a:xfrm>
        </p:spPr>
      </p:pic>
      <p:pic>
        <p:nvPicPr>
          <p:cNvPr id="5" name="Рисунок 4" descr="kar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4357686" cy="50719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Викинг </a:t>
            </a:r>
            <a:r>
              <a:rPr lang="ru-RU" dirty="0" err="1" smtClean="0"/>
              <a:t>Эйрик</a:t>
            </a:r>
            <a:r>
              <a:rPr lang="ru-RU" dirty="0" smtClean="0"/>
              <a:t> Рыжий</a:t>
            </a:r>
            <a:endParaRPr lang="ru-RU" dirty="0"/>
          </a:p>
        </p:txBody>
      </p:sp>
      <p:pic>
        <p:nvPicPr>
          <p:cNvPr id="4" name="Содержимое 3" descr="3951450b0108d2f5d0213016153768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75" y="1285860"/>
            <a:ext cx="7675125" cy="5572141"/>
          </a:xfrm>
        </p:spPr>
      </p:pic>
      <p:pic>
        <p:nvPicPr>
          <p:cNvPr id="5" name="Рисунок 4" descr="эр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268968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Эпоха Великих географических открытий</a:t>
            </a:r>
            <a:endParaRPr lang="ru-RU" dirty="0"/>
          </a:p>
        </p:txBody>
      </p:sp>
      <p:pic>
        <p:nvPicPr>
          <p:cNvPr id="4" name="Содержимое 3" descr="1012237_PH03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19" y="1428736"/>
            <a:ext cx="7360154" cy="51435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ум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0"/>
            <a:ext cx="2438400" cy="279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Христофор Колумб</a:t>
            </a:r>
            <a:br>
              <a:rPr lang="ru-RU" dirty="0" smtClean="0"/>
            </a:br>
            <a:r>
              <a:rPr lang="ru-RU" dirty="0" smtClean="0"/>
              <a:t>1492 г. – открытие Америки</a:t>
            </a:r>
            <a:endParaRPr lang="ru-RU" dirty="0"/>
          </a:p>
        </p:txBody>
      </p:sp>
      <p:pic>
        <p:nvPicPr>
          <p:cNvPr id="5" name="Рисунок 4" descr="колумб в амери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4" y="1809750"/>
            <a:ext cx="6675164" cy="45482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Фернан</a:t>
            </a:r>
            <a:r>
              <a:rPr lang="ru-RU" dirty="0" smtClean="0"/>
              <a:t>  Магеллан: первое кругосветное путешествие</a:t>
            </a:r>
            <a:br>
              <a:rPr lang="ru-RU" dirty="0" smtClean="0"/>
            </a:br>
            <a:r>
              <a:rPr lang="ru-RU" dirty="0" smtClean="0"/>
              <a:t> (1519 - 1522)</a:t>
            </a:r>
            <a:endParaRPr lang="ru-RU" dirty="0"/>
          </a:p>
        </p:txBody>
      </p:sp>
      <p:pic>
        <p:nvPicPr>
          <p:cNvPr id="4" name="Содержимое 3" descr="магелл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2841804" cy="3643338"/>
          </a:xfrm>
        </p:spPr>
      </p:pic>
      <p:pic>
        <p:nvPicPr>
          <p:cNvPr id="5" name="Рисунок 4" descr="путь магелла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462" y="2214554"/>
            <a:ext cx="5851538" cy="3879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людей о нашей Земле в древности</a:t>
            </a:r>
            <a:endParaRPr lang="ru-RU" dirty="0"/>
          </a:p>
        </p:txBody>
      </p:sp>
      <p:pic>
        <p:nvPicPr>
          <p:cNvPr id="4" name="Содержимое 3" descr="0_8c74e_3704195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357983" cy="512453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экспедиции Магеллана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Подтвердила шарообразность Земли</a:t>
            </a:r>
          </a:p>
          <a:p>
            <a:r>
              <a:rPr lang="ru-RU" sz="4000" dirty="0" smtClean="0"/>
              <a:t>Доказала, что Мировой океан – един</a:t>
            </a:r>
          </a:p>
          <a:p>
            <a:r>
              <a:rPr lang="ru-RU" sz="4000" dirty="0" smtClean="0"/>
              <a:t>На карте появились новые названия : «Огненная Земля», «Тихий океан», «Филиппинские острова», Магелланов пролив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жителей Индии о нашей планете</a:t>
            </a:r>
            <a:endParaRPr lang="ru-RU" dirty="0"/>
          </a:p>
        </p:txBody>
      </p:sp>
      <p:pic>
        <p:nvPicPr>
          <p:cNvPr id="4" name="Содержимое 3" descr="cherepa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16443"/>
            <a:ext cx="4714908" cy="5162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людей, живущих по берегам рек</a:t>
            </a:r>
            <a:endParaRPr lang="ru-RU" dirty="0"/>
          </a:p>
        </p:txBody>
      </p:sp>
      <p:pic>
        <p:nvPicPr>
          <p:cNvPr id="4" name="Содержимое 3" descr="как-представлял-Землю-Фалес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0006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0002-002-Predstavlenija-drevnikh-egiptj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2686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Аристотель: «Земля – шар»</a:t>
            </a:r>
            <a:endParaRPr lang="ru-RU" dirty="0"/>
          </a:p>
        </p:txBody>
      </p:sp>
      <p:pic>
        <p:nvPicPr>
          <p:cNvPr id="6" name="Содержимое 5" descr="аристоте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682" y="1600200"/>
            <a:ext cx="3771636" cy="4525963"/>
          </a:xfrm>
        </p:spPr>
      </p:pic>
      <p:pic>
        <p:nvPicPr>
          <p:cNvPr id="7" name="Содержимое 6" descr="аристотель и ми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40582"/>
            <a:ext cx="4038600" cy="28451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Доказательство 1: </a:t>
            </a:r>
            <a:br>
              <a:rPr lang="ru-RU" dirty="0" smtClean="0"/>
            </a:br>
            <a:r>
              <a:rPr lang="ru-RU" dirty="0" smtClean="0"/>
              <a:t>тень Земли на Луне</a:t>
            </a:r>
            <a:endParaRPr lang="ru-RU" dirty="0"/>
          </a:p>
        </p:txBody>
      </p:sp>
      <p:pic>
        <p:nvPicPr>
          <p:cNvPr id="7" name="Содержимое 6" descr="т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15" y="1600200"/>
            <a:ext cx="611557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2: корабли</a:t>
            </a:r>
            <a:endParaRPr lang="ru-RU" dirty="0"/>
          </a:p>
        </p:txBody>
      </p:sp>
      <p:pic>
        <p:nvPicPr>
          <p:cNvPr id="4" name="Содержимое 3" descr="кораб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63" y="1285860"/>
            <a:ext cx="8506106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древних греков: Анаксимандр, Птолемей, Эратосфен</a:t>
            </a:r>
            <a:endParaRPr lang="ru-RU" dirty="0"/>
          </a:p>
        </p:txBody>
      </p:sp>
      <p:pic>
        <p:nvPicPr>
          <p:cNvPr id="4" name="Содержимое 3" descr="анаксиманд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636062" cy="3214710"/>
          </a:xfrm>
        </p:spPr>
      </p:pic>
      <p:pic>
        <p:nvPicPr>
          <p:cNvPr id="5" name="Рисунок 4" descr="птолеме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14686"/>
            <a:ext cx="2624144" cy="3189997"/>
          </a:xfrm>
          <a:prstGeom prst="rect">
            <a:avLst/>
          </a:prstGeom>
        </p:spPr>
      </p:pic>
      <p:pic>
        <p:nvPicPr>
          <p:cNvPr id="6" name="Рисунок 5" descr="erast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857364"/>
            <a:ext cx="2528566" cy="2932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133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Географические открытия в Древнем мире и в Средние века. Эпоха Великих географических открытий</vt:lpstr>
      <vt:lpstr>Представление людей о нашей Земле в древности</vt:lpstr>
      <vt:lpstr>Представление жителей Индии о нашей планете</vt:lpstr>
      <vt:lpstr>Представление людей, живущих по берегам рек</vt:lpstr>
      <vt:lpstr>Слайд 5</vt:lpstr>
      <vt:lpstr>Аристотель: «Земля – шар»</vt:lpstr>
      <vt:lpstr>Доказательство 1:  тень Земли на Луне</vt:lpstr>
      <vt:lpstr>Доказательство 2: корабли</vt:lpstr>
      <vt:lpstr>Вклад древних греков: Анаксимандр, Птолемей, Эратосфен</vt:lpstr>
      <vt:lpstr>Анаксимандр: впервые установил стороны горизонта</vt:lpstr>
      <vt:lpstr>Эратосфен: название «география», создал первые карты</vt:lpstr>
      <vt:lpstr>Птолемей: создал первую карту Древнего мира</vt:lpstr>
      <vt:lpstr>География в Средние века</vt:lpstr>
      <vt:lpstr>Слайд 14</vt:lpstr>
      <vt:lpstr>Русский купец Афанасий Никитин</vt:lpstr>
      <vt:lpstr>Викинг Эйрик Рыжий</vt:lpstr>
      <vt:lpstr>Эпоха Великих географических открытий</vt:lpstr>
      <vt:lpstr>Христофор Колумб 1492 г. – открытие Америки</vt:lpstr>
      <vt:lpstr>Фернан  Магеллан: первое кругосветное путешествие  (1519 - 1522)</vt:lpstr>
      <vt:lpstr>Значение экспедиции Магеллана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открытия в Древнем мире и в Средние века. Эпоха Великих географических открытий</dc:title>
  <dc:creator>Люсиша</dc:creator>
  <cp:lastModifiedBy>Люсиша</cp:lastModifiedBy>
  <cp:revision>1</cp:revision>
  <dcterms:created xsi:type="dcterms:W3CDTF">2014-09-17T21:21:25Z</dcterms:created>
  <dcterms:modified xsi:type="dcterms:W3CDTF">2014-09-17T22:18:21Z</dcterms:modified>
</cp:coreProperties>
</file>