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tableStyles" Target="tableStyle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theme" Target="theme/theme1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viewProps" Target="viewProps.xml" /><Relationship Id="rId5" Type="http://schemas.openxmlformats.org/officeDocument/2006/relationships/slide" Target="slides/slide4.xml" /><Relationship Id="rId10" Type="http://schemas.openxmlformats.org/officeDocument/2006/relationships/presProps" Target="presProps.xml" /><Relationship Id="rId4" Type="http://schemas.openxmlformats.org/officeDocument/2006/relationships/slide" Target="slides/slide3.xml" /><Relationship Id="rId9" Type="http://schemas.openxmlformats.org/officeDocument/2006/relationships/slide" Target="slides/slide8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10/20/2023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10/20/2023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10/20/2023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10/20/2023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image" Target="../media/image1.jpg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10/20/2023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5201CF-7415-9DC3-1FBE-49F564A91EB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/>
              <a:t>Тарас григоривеч шевченко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8BAE49A-5507-E6E6-253A-20E59A41233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53425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3EDA81-B94C-B3B7-BC92-67235EEB7D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Про тараса шевченка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D0FFC43-978E-5A57-60A5-F29DB1CE17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0" i="0" dirty="0">
                <a:solidFill>
                  <a:srgbClr val="4B5776"/>
                </a:solidFill>
                <a:effectLst/>
                <a:latin typeface="hanken grotesk"/>
              </a:rPr>
              <a:t>Тарас Шевченко - </a:t>
            </a:r>
            <a:r>
              <a:rPr lang="ru-RU" b="0" i="0" dirty="0" err="1">
                <a:solidFill>
                  <a:srgbClr val="4B5776"/>
                </a:solidFill>
                <a:effectLst/>
                <a:latin typeface="hanken grotesk"/>
              </a:rPr>
              <a:t>видатний</a:t>
            </a:r>
            <a:r>
              <a:rPr lang="ru-RU" b="0" i="0" dirty="0">
                <a:solidFill>
                  <a:srgbClr val="4B5776"/>
                </a:solidFill>
                <a:effectLst/>
                <a:latin typeface="hanken grotesk"/>
              </a:rPr>
              <a:t> </a:t>
            </a:r>
            <a:r>
              <a:rPr lang="ru-RU" b="0" i="0" dirty="0" err="1">
                <a:solidFill>
                  <a:srgbClr val="4B5776"/>
                </a:solidFill>
                <a:effectLst/>
                <a:latin typeface="hanken grotesk"/>
              </a:rPr>
              <a:t>український</a:t>
            </a:r>
            <a:r>
              <a:rPr lang="ru-RU" b="0" i="0" dirty="0">
                <a:solidFill>
                  <a:srgbClr val="4B5776"/>
                </a:solidFill>
                <a:effectLst/>
                <a:latin typeface="hanken grotesk"/>
              </a:rPr>
              <a:t> поет, художник і </a:t>
            </a:r>
            <a:r>
              <a:rPr lang="ru-RU" b="0" i="0" dirty="0" err="1">
                <a:solidFill>
                  <a:srgbClr val="4B5776"/>
                </a:solidFill>
                <a:effectLst/>
                <a:latin typeface="hanken grotesk"/>
              </a:rPr>
              <a:t>громадський</a:t>
            </a:r>
            <a:r>
              <a:rPr lang="ru-RU" b="0" i="0" dirty="0">
                <a:solidFill>
                  <a:srgbClr val="4B5776"/>
                </a:solidFill>
                <a:effectLst/>
                <a:latin typeface="hanken grotesk"/>
              </a:rPr>
              <a:t> </a:t>
            </a:r>
            <a:r>
              <a:rPr lang="ru-RU" b="0" i="0" dirty="0" err="1">
                <a:solidFill>
                  <a:srgbClr val="4B5776"/>
                </a:solidFill>
                <a:effectLst/>
                <a:latin typeface="hanken grotesk"/>
              </a:rPr>
              <a:t>діяч</a:t>
            </a:r>
            <a:r>
              <a:rPr lang="ru-RU" b="0" i="0" dirty="0">
                <a:solidFill>
                  <a:srgbClr val="4B5776"/>
                </a:solidFill>
                <a:effectLst/>
                <a:latin typeface="hanken grotesk"/>
              </a:rPr>
              <a:t>. </a:t>
            </a:r>
            <a:endParaRPr lang="uk-UA" dirty="0">
              <a:solidFill>
                <a:srgbClr val="4B5776"/>
              </a:solidFill>
              <a:latin typeface="hanken grotesk"/>
            </a:endParaRPr>
          </a:p>
          <a:p>
            <a:r>
              <a:rPr lang="ru-RU" b="0" i="0" dirty="0" err="1">
                <a:solidFill>
                  <a:srgbClr val="4B5776"/>
                </a:solidFill>
                <a:effectLst/>
                <a:latin typeface="hanken grotesk"/>
              </a:rPr>
              <a:t>Він</a:t>
            </a:r>
            <a:r>
              <a:rPr lang="ru-RU" b="0" i="0" dirty="0">
                <a:solidFill>
                  <a:srgbClr val="4B5776"/>
                </a:solidFill>
                <a:effectLst/>
                <a:latin typeface="hanken grotesk"/>
              </a:rPr>
              <a:t> </a:t>
            </a:r>
            <a:r>
              <a:rPr lang="ru-RU" b="0" i="0" dirty="0" err="1">
                <a:solidFill>
                  <a:srgbClr val="4B5776"/>
                </a:solidFill>
                <a:effectLst/>
                <a:latin typeface="hanken grotesk"/>
              </a:rPr>
              <a:t>народився</a:t>
            </a:r>
            <a:r>
              <a:rPr lang="ru-RU" b="0" i="0" dirty="0">
                <a:solidFill>
                  <a:srgbClr val="4B5776"/>
                </a:solidFill>
                <a:effectLst/>
                <a:latin typeface="hanken grotesk"/>
              </a:rPr>
              <a:t> 9 </a:t>
            </a:r>
            <a:r>
              <a:rPr lang="ru-RU" b="0" i="0" dirty="0" err="1">
                <a:solidFill>
                  <a:srgbClr val="4B5776"/>
                </a:solidFill>
                <a:effectLst/>
                <a:latin typeface="hanken grotesk"/>
              </a:rPr>
              <a:t>березня</a:t>
            </a:r>
            <a:r>
              <a:rPr lang="ru-RU" b="0" i="0" dirty="0">
                <a:solidFill>
                  <a:srgbClr val="4B5776"/>
                </a:solidFill>
                <a:effectLst/>
                <a:latin typeface="hanken grotesk"/>
              </a:rPr>
              <a:t> 1814 року в </a:t>
            </a:r>
            <a:r>
              <a:rPr lang="ru-RU" b="0" i="0" dirty="0" err="1">
                <a:solidFill>
                  <a:srgbClr val="4B5776"/>
                </a:solidFill>
                <a:effectLst/>
                <a:latin typeface="hanken grotesk"/>
              </a:rPr>
              <a:t>селі</a:t>
            </a:r>
            <a:r>
              <a:rPr lang="ru-RU" b="0" i="0" dirty="0">
                <a:solidFill>
                  <a:srgbClr val="4B5776"/>
                </a:solidFill>
                <a:effectLst/>
                <a:latin typeface="hanken grotesk"/>
              </a:rPr>
              <a:t> </a:t>
            </a:r>
            <a:r>
              <a:rPr lang="ru-RU" b="0" i="0" dirty="0" err="1">
                <a:solidFill>
                  <a:srgbClr val="4B5776"/>
                </a:solidFill>
                <a:effectLst/>
                <a:latin typeface="hanken grotesk"/>
              </a:rPr>
              <a:t>Моринці</a:t>
            </a:r>
            <a:r>
              <a:rPr lang="ru-RU" b="0" i="0" dirty="0">
                <a:solidFill>
                  <a:srgbClr val="4B5776"/>
                </a:solidFill>
                <a:effectLst/>
                <a:latin typeface="hanken grotesk"/>
              </a:rPr>
              <a:t> на </a:t>
            </a:r>
            <a:r>
              <a:rPr lang="ru-RU" b="0" i="0" dirty="0" err="1">
                <a:solidFill>
                  <a:srgbClr val="4B5776"/>
                </a:solidFill>
                <a:effectLst/>
                <a:latin typeface="hanken grotesk"/>
              </a:rPr>
              <a:t>Київщині</a:t>
            </a:r>
            <a:r>
              <a:rPr lang="ru-RU" b="0" i="0" dirty="0">
                <a:solidFill>
                  <a:srgbClr val="4B5776"/>
                </a:solidFill>
                <a:effectLst/>
                <a:latin typeface="hanken grotesk"/>
              </a:rPr>
              <a:t>. </a:t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C670723-D7B0-9DF5-247F-B5538C4E11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00769" y="2513356"/>
            <a:ext cx="2237432" cy="3278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46290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A51CCC-B4B8-1902-292F-78C689C10B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Дитинство і освіта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5B502A5-B5D7-2411-21E1-38AEC47C45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0" i="0" dirty="0">
                <a:solidFill>
                  <a:srgbClr val="4B5776"/>
                </a:solidFill>
                <a:effectLst/>
                <a:latin typeface="hanken grotesk"/>
              </a:rPr>
              <a:t>Шевченко </a:t>
            </a:r>
            <a:r>
              <a:rPr lang="ru-RU" b="0" i="0" dirty="0" err="1">
                <a:solidFill>
                  <a:srgbClr val="4B5776"/>
                </a:solidFill>
                <a:effectLst/>
                <a:latin typeface="hanken grotesk"/>
              </a:rPr>
              <a:t>виріс</a:t>
            </a:r>
            <a:r>
              <a:rPr lang="ru-RU" b="0" i="0" dirty="0">
                <a:solidFill>
                  <a:srgbClr val="4B5776"/>
                </a:solidFill>
                <a:effectLst/>
                <a:latin typeface="hanken grotesk"/>
              </a:rPr>
              <a:t> в </a:t>
            </a:r>
            <a:r>
              <a:rPr lang="ru-RU" b="0" i="0" dirty="0" err="1">
                <a:solidFill>
                  <a:srgbClr val="4B5776"/>
                </a:solidFill>
                <a:effectLst/>
                <a:latin typeface="hanken grotesk"/>
              </a:rPr>
              <a:t>бідній</a:t>
            </a:r>
            <a:r>
              <a:rPr lang="ru-RU" b="0" i="0" dirty="0">
                <a:solidFill>
                  <a:srgbClr val="4B5776"/>
                </a:solidFill>
                <a:effectLst/>
                <a:latin typeface="hanken grotesk"/>
              </a:rPr>
              <a:t> </a:t>
            </a:r>
            <a:r>
              <a:rPr lang="ru-RU" b="0" i="0" dirty="0" err="1">
                <a:solidFill>
                  <a:srgbClr val="4B5776"/>
                </a:solidFill>
                <a:effectLst/>
                <a:latin typeface="hanken grotesk"/>
              </a:rPr>
              <a:t>селянській</a:t>
            </a:r>
            <a:r>
              <a:rPr lang="ru-RU" b="0" i="0" dirty="0">
                <a:solidFill>
                  <a:srgbClr val="4B5776"/>
                </a:solidFill>
                <a:effectLst/>
                <a:latin typeface="hanken grotesk"/>
              </a:rPr>
              <a:t> </a:t>
            </a:r>
            <a:r>
              <a:rPr lang="ru-RU" b="0" i="0" dirty="0" err="1">
                <a:solidFill>
                  <a:srgbClr val="4B5776"/>
                </a:solidFill>
                <a:effectLst/>
                <a:latin typeface="hanken grotesk"/>
              </a:rPr>
              <a:t>родині</a:t>
            </a:r>
            <a:r>
              <a:rPr lang="ru-RU" b="0" i="0" dirty="0">
                <a:solidFill>
                  <a:srgbClr val="4B5776"/>
                </a:solidFill>
                <a:effectLst/>
                <a:latin typeface="hanken grotesk"/>
              </a:rPr>
              <a:t>. </a:t>
            </a:r>
            <a:endParaRPr lang="uk-UA" b="0" i="0" dirty="0">
              <a:solidFill>
                <a:srgbClr val="4B5776"/>
              </a:solidFill>
              <a:effectLst/>
              <a:latin typeface="hanken grotesk"/>
            </a:endParaRPr>
          </a:p>
          <a:p>
            <a:r>
              <a:rPr lang="ru-RU" b="0" i="0" dirty="0">
                <a:solidFill>
                  <a:srgbClr val="4B5776"/>
                </a:solidFill>
                <a:effectLst/>
                <a:latin typeface="hanken grotesk"/>
              </a:rPr>
              <a:t> З </a:t>
            </a:r>
            <a:r>
              <a:rPr lang="ru-RU" b="0" i="0" dirty="0" err="1">
                <a:solidFill>
                  <a:srgbClr val="4B5776"/>
                </a:solidFill>
                <a:effectLst/>
                <a:latin typeface="hanken grotesk"/>
              </a:rPr>
              <a:t>дитинства</a:t>
            </a:r>
            <a:r>
              <a:rPr lang="ru-RU" b="0" i="0" dirty="0">
                <a:solidFill>
                  <a:srgbClr val="4B5776"/>
                </a:solidFill>
                <a:effectLst/>
                <a:latin typeface="hanken grotesk"/>
              </a:rPr>
              <a:t> проявляв талант у </a:t>
            </a:r>
            <a:r>
              <a:rPr lang="ru-RU" b="0" i="0" dirty="0" err="1">
                <a:solidFill>
                  <a:srgbClr val="4B5776"/>
                </a:solidFill>
                <a:effectLst/>
                <a:latin typeface="hanken grotesk"/>
              </a:rPr>
              <a:t>малюванні</a:t>
            </a:r>
            <a:r>
              <a:rPr lang="ru-RU" b="0" i="0" dirty="0">
                <a:solidFill>
                  <a:srgbClr val="4B5776"/>
                </a:solidFill>
                <a:effectLst/>
                <a:latin typeface="hanken grotesk"/>
              </a:rPr>
              <a:t>, але </a:t>
            </a:r>
            <a:r>
              <a:rPr lang="ru-RU" b="0" i="0" dirty="0" err="1">
                <a:solidFill>
                  <a:srgbClr val="4B5776"/>
                </a:solidFill>
                <a:effectLst/>
                <a:latin typeface="hanken grotesk"/>
              </a:rPr>
              <a:t>його</a:t>
            </a:r>
            <a:r>
              <a:rPr lang="ru-RU" b="0" i="0" dirty="0">
                <a:solidFill>
                  <a:srgbClr val="4B5776"/>
                </a:solidFill>
                <a:effectLst/>
                <a:latin typeface="hanken grotesk"/>
              </a:rPr>
              <a:t> батьки не </a:t>
            </a:r>
            <a:r>
              <a:rPr lang="ru-RU" b="0" i="0" dirty="0" err="1">
                <a:solidFill>
                  <a:srgbClr val="4B5776"/>
                </a:solidFill>
                <a:effectLst/>
                <a:latin typeface="hanken grotesk"/>
              </a:rPr>
              <a:t>бачили</a:t>
            </a:r>
            <a:r>
              <a:rPr lang="ru-RU" b="0" i="0" dirty="0">
                <a:solidFill>
                  <a:srgbClr val="4B5776"/>
                </a:solidFill>
                <a:effectLst/>
                <a:latin typeface="hanken grotesk"/>
              </a:rPr>
              <a:t> в </a:t>
            </a:r>
            <a:r>
              <a:rPr lang="ru-RU" b="0" i="0" dirty="0" err="1">
                <a:solidFill>
                  <a:srgbClr val="4B5776"/>
                </a:solidFill>
                <a:effectLst/>
                <a:latin typeface="hanken grotesk"/>
              </a:rPr>
              <a:t>цьому</a:t>
            </a:r>
            <a:r>
              <a:rPr lang="ru-RU" b="0" i="0" dirty="0">
                <a:solidFill>
                  <a:srgbClr val="4B5776"/>
                </a:solidFill>
                <a:effectLst/>
                <a:latin typeface="hanken grotesk"/>
              </a:rPr>
              <a:t> </a:t>
            </a:r>
            <a:r>
              <a:rPr lang="ru-RU" b="0" i="0" dirty="0" err="1">
                <a:solidFill>
                  <a:srgbClr val="4B5776"/>
                </a:solidFill>
                <a:effectLst/>
                <a:latin typeface="hanken grotesk"/>
              </a:rPr>
              <a:t>майбутнього</a:t>
            </a:r>
            <a:r>
              <a:rPr lang="ru-RU" b="0" i="0" dirty="0">
                <a:solidFill>
                  <a:srgbClr val="4B5776"/>
                </a:solidFill>
                <a:effectLst/>
                <a:latin typeface="hanken grotesk"/>
              </a:rPr>
              <a:t>. </a:t>
            </a:r>
            <a:endParaRPr lang="uk-UA" b="0" i="0" dirty="0">
              <a:solidFill>
                <a:srgbClr val="4B5776"/>
              </a:solidFill>
              <a:effectLst/>
              <a:latin typeface="hanken grotesk"/>
            </a:endParaRPr>
          </a:p>
          <a:p>
            <a:r>
              <a:rPr lang="ru-RU" b="0" i="0" dirty="0">
                <a:solidFill>
                  <a:srgbClr val="4B5776"/>
                </a:solidFill>
                <a:effectLst/>
                <a:latin typeface="hanken grotesk"/>
              </a:rPr>
              <a:t> У 1830 </a:t>
            </a:r>
            <a:r>
              <a:rPr lang="ru-RU" b="0" i="0" dirty="0" err="1">
                <a:solidFill>
                  <a:srgbClr val="4B5776"/>
                </a:solidFill>
                <a:effectLst/>
                <a:latin typeface="hanken grotesk"/>
              </a:rPr>
              <a:t>році</a:t>
            </a:r>
            <a:r>
              <a:rPr lang="ru-RU" b="0" i="0" dirty="0">
                <a:solidFill>
                  <a:srgbClr val="4B5776"/>
                </a:solidFill>
                <a:effectLst/>
                <a:latin typeface="hanken grotesk"/>
              </a:rPr>
              <a:t> </a:t>
            </a:r>
            <a:r>
              <a:rPr lang="ru-RU" b="0" i="0" dirty="0" err="1">
                <a:solidFill>
                  <a:srgbClr val="4B5776"/>
                </a:solidFill>
                <a:effectLst/>
                <a:latin typeface="hanken grotesk"/>
              </a:rPr>
              <a:t>він</a:t>
            </a:r>
            <a:r>
              <a:rPr lang="ru-RU" b="0" i="0" dirty="0">
                <a:solidFill>
                  <a:srgbClr val="4B5776"/>
                </a:solidFill>
                <a:effectLst/>
                <a:latin typeface="hanken grotesk"/>
              </a:rPr>
              <a:t> вступив до </a:t>
            </a:r>
            <a:r>
              <a:rPr lang="ru-RU" b="0" i="0" dirty="0" err="1">
                <a:solidFill>
                  <a:srgbClr val="4B5776"/>
                </a:solidFill>
                <a:effectLst/>
                <a:latin typeface="hanken grotesk"/>
              </a:rPr>
              <a:t>Петербурзької</a:t>
            </a:r>
            <a:r>
              <a:rPr lang="ru-RU" b="0" i="0" dirty="0">
                <a:solidFill>
                  <a:srgbClr val="4B5776"/>
                </a:solidFill>
                <a:effectLst/>
                <a:latin typeface="hanken grotesk"/>
              </a:rPr>
              <a:t> </a:t>
            </a:r>
            <a:r>
              <a:rPr lang="ru-RU" b="0" i="0" dirty="0" err="1">
                <a:solidFill>
                  <a:srgbClr val="4B5776"/>
                </a:solidFill>
                <a:effectLst/>
                <a:latin typeface="hanken grotesk"/>
              </a:rPr>
              <a:t>художньої</a:t>
            </a:r>
            <a:r>
              <a:rPr lang="ru-RU" b="0" i="0" dirty="0">
                <a:solidFill>
                  <a:srgbClr val="4B5776"/>
                </a:solidFill>
                <a:effectLst/>
                <a:latin typeface="hanken grotesk"/>
              </a:rPr>
              <a:t> </a:t>
            </a:r>
            <a:r>
              <a:rPr lang="ru-RU" b="0" i="0" dirty="0" err="1">
                <a:solidFill>
                  <a:srgbClr val="4B5776"/>
                </a:solidFill>
                <a:effectLst/>
                <a:latin typeface="hanken grotesk"/>
              </a:rPr>
              <a:t>академії</a:t>
            </a:r>
            <a:r>
              <a:rPr lang="ru-RU" b="0" i="0" dirty="0">
                <a:solidFill>
                  <a:srgbClr val="4B5776"/>
                </a:solidFill>
                <a:effectLst/>
                <a:latin typeface="hanken grotesk"/>
              </a:rPr>
              <a:t>, де </a:t>
            </a:r>
            <a:r>
              <a:rPr lang="ru-RU" b="0" i="0" dirty="0" err="1">
                <a:solidFill>
                  <a:srgbClr val="4B5776"/>
                </a:solidFill>
                <a:effectLst/>
                <a:latin typeface="hanken grotesk"/>
              </a:rPr>
              <a:t>вчився</a:t>
            </a:r>
            <a:r>
              <a:rPr lang="ru-RU" b="0" i="0" dirty="0">
                <a:solidFill>
                  <a:srgbClr val="4B5776"/>
                </a:solidFill>
                <a:effectLst/>
                <a:latin typeface="hanken grotesk"/>
              </a:rPr>
              <a:t> </a:t>
            </a:r>
            <a:r>
              <a:rPr lang="ru-RU" b="0" i="0" dirty="0" err="1">
                <a:solidFill>
                  <a:srgbClr val="4B5776"/>
                </a:solidFill>
                <a:effectLst/>
                <a:latin typeface="hanken grotesk"/>
              </a:rPr>
              <a:t>живопису</a:t>
            </a:r>
            <a:r>
              <a:rPr lang="ru-RU" b="0" i="0" dirty="0">
                <a:solidFill>
                  <a:srgbClr val="4B5776"/>
                </a:solidFill>
                <a:effectLst/>
                <a:latin typeface="hanken grotesk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632704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31CEF6-80C1-1A91-329A-692BE02C5F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0" i="0" dirty="0" err="1">
                <a:solidFill>
                  <a:srgbClr val="4B5776"/>
                </a:solidFill>
                <a:effectLst/>
                <a:latin typeface="hanken grotesk"/>
              </a:rPr>
              <a:t>Кардинальний</a:t>
            </a:r>
            <a:r>
              <a:rPr lang="ru-RU" b="0" i="0" dirty="0">
                <a:solidFill>
                  <a:srgbClr val="4B5776"/>
                </a:solidFill>
                <a:effectLst/>
                <a:latin typeface="hanken grotesk"/>
              </a:rPr>
              <a:t> </a:t>
            </a:r>
            <a:r>
              <a:rPr lang="ru-RU" b="0" i="0" dirty="0" err="1">
                <a:solidFill>
                  <a:srgbClr val="4B5776"/>
                </a:solidFill>
                <a:effectLst/>
                <a:latin typeface="hanken grotesk"/>
              </a:rPr>
              <a:t>зворот</a:t>
            </a:r>
            <a:r>
              <a:rPr lang="ru-RU" b="0" i="0" dirty="0">
                <a:solidFill>
                  <a:srgbClr val="4B5776"/>
                </a:solidFill>
                <a:effectLst/>
                <a:latin typeface="hanken grotesk"/>
              </a:rPr>
              <a:t> у </a:t>
            </a:r>
            <a:r>
              <a:rPr lang="ru-RU" b="0" i="0" dirty="0" err="1">
                <a:solidFill>
                  <a:srgbClr val="4B5776"/>
                </a:solidFill>
                <a:effectLst/>
                <a:latin typeface="hanken grotesk"/>
              </a:rPr>
              <a:t>творчості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6F9CD43-25B6-BE55-39A9-0657BDB57B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0" i="0" dirty="0" err="1">
                <a:solidFill>
                  <a:srgbClr val="4B5776"/>
                </a:solidFill>
                <a:effectLst/>
                <a:latin typeface="hanken grotesk"/>
              </a:rPr>
              <a:t>Після</a:t>
            </a:r>
            <a:r>
              <a:rPr lang="ru-RU" b="0" i="0" dirty="0">
                <a:solidFill>
                  <a:srgbClr val="4B5776"/>
                </a:solidFill>
                <a:effectLst/>
                <a:latin typeface="hanken grotesk"/>
              </a:rPr>
              <a:t> </a:t>
            </a:r>
            <a:r>
              <a:rPr lang="ru-RU" b="0" i="0" dirty="0" err="1">
                <a:solidFill>
                  <a:srgbClr val="4B5776"/>
                </a:solidFill>
                <a:effectLst/>
                <a:latin typeface="hanken grotesk"/>
              </a:rPr>
              <a:t>ув'язнення</a:t>
            </a:r>
            <a:r>
              <a:rPr lang="ru-RU" b="0" i="0" dirty="0">
                <a:solidFill>
                  <a:srgbClr val="4B5776"/>
                </a:solidFill>
                <a:effectLst/>
                <a:latin typeface="hanken grotesk"/>
              </a:rPr>
              <a:t> в 1847 </a:t>
            </a:r>
            <a:r>
              <a:rPr lang="ru-RU" b="0" i="0" dirty="0" err="1">
                <a:solidFill>
                  <a:srgbClr val="4B5776"/>
                </a:solidFill>
                <a:effectLst/>
                <a:latin typeface="hanken grotesk"/>
              </a:rPr>
              <a:t>році</a:t>
            </a:r>
            <a:r>
              <a:rPr lang="ru-RU" b="0" i="0" dirty="0">
                <a:solidFill>
                  <a:srgbClr val="4B5776"/>
                </a:solidFill>
                <a:effectLst/>
                <a:latin typeface="hanken grotesk"/>
              </a:rPr>
              <a:t> за </a:t>
            </a:r>
            <a:r>
              <a:rPr lang="ru-RU" b="0" i="0" dirty="0" err="1">
                <a:solidFill>
                  <a:srgbClr val="4B5776"/>
                </a:solidFill>
                <a:effectLst/>
                <a:latin typeface="hanken grotesk"/>
              </a:rPr>
              <a:t>політичну</a:t>
            </a:r>
            <a:r>
              <a:rPr lang="ru-RU" b="0" i="0" dirty="0">
                <a:solidFill>
                  <a:srgbClr val="4B5776"/>
                </a:solidFill>
                <a:effectLst/>
                <a:latin typeface="hanken grotesk"/>
              </a:rPr>
              <a:t> </a:t>
            </a:r>
            <a:r>
              <a:rPr lang="ru-RU" b="0" i="0" dirty="0" err="1">
                <a:solidFill>
                  <a:srgbClr val="4B5776"/>
                </a:solidFill>
                <a:effectLst/>
                <a:latin typeface="hanken grotesk"/>
              </a:rPr>
              <a:t>діяльність</a:t>
            </a:r>
            <a:r>
              <a:rPr lang="ru-RU" b="0" i="0" dirty="0">
                <a:solidFill>
                  <a:srgbClr val="4B5776"/>
                </a:solidFill>
                <a:effectLst/>
                <a:latin typeface="hanken grotesk"/>
              </a:rPr>
              <a:t>, Шевченко кардинально </a:t>
            </a:r>
            <a:r>
              <a:rPr lang="ru-RU" b="0" i="0" dirty="0" err="1">
                <a:solidFill>
                  <a:srgbClr val="4B5776"/>
                </a:solidFill>
                <a:effectLst/>
                <a:latin typeface="hanken grotesk"/>
              </a:rPr>
              <a:t>змінив</a:t>
            </a:r>
            <a:r>
              <a:rPr lang="ru-RU" b="0" i="0" dirty="0">
                <a:solidFill>
                  <a:srgbClr val="4B5776"/>
                </a:solidFill>
                <a:effectLst/>
                <a:latin typeface="hanken grotesk"/>
              </a:rPr>
              <a:t> </a:t>
            </a:r>
            <a:r>
              <a:rPr lang="ru-RU" b="0" i="0" dirty="0" err="1">
                <a:solidFill>
                  <a:srgbClr val="4B5776"/>
                </a:solidFill>
                <a:effectLst/>
                <a:latin typeface="hanken grotesk"/>
              </a:rPr>
              <a:t>свій</a:t>
            </a:r>
            <a:r>
              <a:rPr lang="ru-RU" b="0" i="0" dirty="0">
                <a:solidFill>
                  <a:srgbClr val="4B5776"/>
                </a:solidFill>
                <a:effectLst/>
                <a:latin typeface="hanken grotesk"/>
              </a:rPr>
              <a:t> </a:t>
            </a:r>
            <a:r>
              <a:rPr lang="ru-RU" b="0" i="0" dirty="0" err="1">
                <a:solidFill>
                  <a:srgbClr val="4B5776"/>
                </a:solidFill>
                <a:effectLst/>
                <a:latin typeface="hanken grotesk"/>
              </a:rPr>
              <a:t>підхід</a:t>
            </a:r>
            <a:r>
              <a:rPr lang="ru-RU" b="0" i="0" dirty="0">
                <a:solidFill>
                  <a:srgbClr val="4B5776"/>
                </a:solidFill>
                <a:effectLst/>
                <a:latin typeface="hanken grotesk"/>
              </a:rPr>
              <a:t> до </a:t>
            </a:r>
            <a:r>
              <a:rPr lang="ru-RU" b="0" i="0" dirty="0" err="1">
                <a:solidFill>
                  <a:srgbClr val="4B5776"/>
                </a:solidFill>
                <a:effectLst/>
                <a:latin typeface="hanken grotesk"/>
              </a:rPr>
              <a:t>поезії</a:t>
            </a:r>
            <a:r>
              <a:rPr lang="ru-RU" b="0" i="0" dirty="0">
                <a:solidFill>
                  <a:srgbClr val="4B5776"/>
                </a:solidFill>
                <a:effectLst/>
                <a:latin typeface="hanken grotesk"/>
              </a:rPr>
              <a:t>. </a:t>
            </a:r>
            <a:endParaRPr lang="uk-UA" b="0" i="0" dirty="0">
              <a:solidFill>
                <a:srgbClr val="4B5776"/>
              </a:solidFill>
              <a:effectLst/>
              <a:latin typeface="hanken grotesk"/>
            </a:endParaRPr>
          </a:p>
          <a:p>
            <a:r>
              <a:rPr lang="ru-RU" b="0" i="0" dirty="0" err="1">
                <a:solidFill>
                  <a:srgbClr val="4B5776"/>
                </a:solidFill>
                <a:effectLst/>
                <a:latin typeface="hanken grotesk"/>
              </a:rPr>
              <a:t>Він</a:t>
            </a:r>
            <a:r>
              <a:rPr lang="ru-RU" b="0" i="0" dirty="0">
                <a:solidFill>
                  <a:srgbClr val="4B5776"/>
                </a:solidFill>
                <a:effectLst/>
                <a:latin typeface="hanken grotesk"/>
              </a:rPr>
              <a:t> став </a:t>
            </a:r>
            <a:r>
              <a:rPr lang="ru-RU" b="0" i="0" dirty="0" err="1">
                <a:solidFill>
                  <a:srgbClr val="4B5776"/>
                </a:solidFill>
                <a:effectLst/>
                <a:latin typeface="hanken grotesk"/>
              </a:rPr>
              <a:t>зосереджуватися</a:t>
            </a:r>
            <a:r>
              <a:rPr lang="ru-RU" b="0" i="0" dirty="0">
                <a:solidFill>
                  <a:srgbClr val="4B5776"/>
                </a:solidFill>
                <a:effectLst/>
                <a:latin typeface="hanken grotesk"/>
              </a:rPr>
              <a:t> на проблемах </a:t>
            </a:r>
            <a:r>
              <a:rPr lang="ru-RU" b="0" i="0" dirty="0" err="1">
                <a:solidFill>
                  <a:srgbClr val="4B5776"/>
                </a:solidFill>
                <a:effectLst/>
                <a:latin typeface="hanken grotesk"/>
              </a:rPr>
              <a:t>українського</a:t>
            </a:r>
            <a:r>
              <a:rPr lang="ru-RU" b="0" i="0" dirty="0">
                <a:solidFill>
                  <a:srgbClr val="4B5776"/>
                </a:solidFill>
                <a:effectLst/>
                <a:latin typeface="hanken grotesk"/>
              </a:rPr>
              <a:t> народу та </a:t>
            </a:r>
            <a:r>
              <a:rPr lang="ru-RU" b="0" i="0" dirty="0" err="1">
                <a:solidFill>
                  <a:srgbClr val="4B5776"/>
                </a:solidFill>
                <a:effectLst/>
                <a:latin typeface="hanken grotesk"/>
              </a:rPr>
              <a:t>боротьбі</a:t>
            </a:r>
            <a:r>
              <a:rPr lang="ru-RU" b="0" i="0" dirty="0">
                <a:solidFill>
                  <a:srgbClr val="4B5776"/>
                </a:solidFill>
                <a:effectLst/>
                <a:latin typeface="hanken grotesk"/>
              </a:rPr>
              <a:t> за </a:t>
            </a:r>
            <a:r>
              <a:rPr lang="ru-RU" b="0" i="0" dirty="0" err="1">
                <a:solidFill>
                  <a:srgbClr val="4B5776"/>
                </a:solidFill>
                <a:effectLst/>
                <a:latin typeface="hanken grotesk"/>
              </a:rPr>
              <a:t>його</a:t>
            </a:r>
            <a:r>
              <a:rPr lang="ru-RU" b="0" i="0" dirty="0">
                <a:solidFill>
                  <a:srgbClr val="4B5776"/>
                </a:solidFill>
                <a:effectLst/>
                <a:latin typeface="hanken grotesk"/>
              </a:rPr>
              <a:t> свободу. </a:t>
            </a:r>
            <a:endParaRPr lang="uk-UA" b="0" i="0" dirty="0">
              <a:solidFill>
                <a:srgbClr val="4B5776"/>
              </a:solidFill>
              <a:effectLst/>
              <a:latin typeface="hanken grotesk"/>
            </a:endParaRPr>
          </a:p>
          <a:p>
            <a:r>
              <a:rPr lang="ru-RU" b="0" i="0" dirty="0">
                <a:solidFill>
                  <a:srgbClr val="4B5776"/>
                </a:solidFill>
                <a:effectLst/>
                <a:latin typeface="hanken grotesk"/>
              </a:rPr>
              <a:t>З </a:t>
            </a:r>
            <a:r>
              <a:rPr lang="ru-RU" b="0" i="0" dirty="0" err="1">
                <a:solidFill>
                  <a:srgbClr val="4B5776"/>
                </a:solidFill>
                <a:effectLst/>
                <a:latin typeface="hanken grotesk"/>
              </a:rPr>
              <a:t>цього</a:t>
            </a:r>
            <a:r>
              <a:rPr lang="ru-RU" b="0" i="0" dirty="0">
                <a:solidFill>
                  <a:srgbClr val="4B5776"/>
                </a:solidFill>
                <a:effectLst/>
                <a:latin typeface="hanken grotesk"/>
              </a:rPr>
              <a:t> </a:t>
            </a:r>
            <a:r>
              <a:rPr lang="ru-RU" b="0" i="0" dirty="0" err="1">
                <a:solidFill>
                  <a:srgbClr val="4B5776"/>
                </a:solidFill>
                <a:effectLst/>
                <a:latin typeface="hanken grotesk"/>
              </a:rPr>
              <a:t>періоду</a:t>
            </a:r>
            <a:r>
              <a:rPr lang="ru-RU" b="0" i="0" dirty="0">
                <a:solidFill>
                  <a:srgbClr val="4B5776"/>
                </a:solidFill>
                <a:effectLst/>
                <a:latin typeface="hanken grotesk"/>
              </a:rPr>
              <a:t> </a:t>
            </a:r>
            <a:r>
              <a:rPr lang="ru-RU" b="0" i="0" dirty="0" err="1">
                <a:solidFill>
                  <a:srgbClr val="4B5776"/>
                </a:solidFill>
                <a:effectLst/>
                <a:latin typeface="hanken grotesk"/>
              </a:rPr>
              <a:t>Шевченка</a:t>
            </a:r>
            <a:r>
              <a:rPr lang="ru-RU" b="0" i="0" dirty="0">
                <a:solidFill>
                  <a:srgbClr val="4B5776"/>
                </a:solidFill>
                <a:effectLst/>
                <a:latin typeface="hanken grotesk"/>
              </a:rPr>
              <a:t> </a:t>
            </a:r>
            <a:r>
              <a:rPr lang="ru-RU" b="0" i="0" dirty="0" err="1">
                <a:solidFill>
                  <a:srgbClr val="4B5776"/>
                </a:solidFill>
                <a:effectLst/>
                <a:latin typeface="hanken grotesk"/>
              </a:rPr>
              <a:t>називають</a:t>
            </a:r>
            <a:r>
              <a:rPr lang="ru-RU" b="0" i="0" dirty="0">
                <a:solidFill>
                  <a:srgbClr val="4B5776"/>
                </a:solidFill>
                <a:effectLst/>
                <a:latin typeface="hanken grotesk"/>
              </a:rPr>
              <a:t> </a:t>
            </a:r>
            <a:r>
              <a:rPr lang="ru-RU" b="0" i="0" dirty="0" err="1">
                <a:solidFill>
                  <a:srgbClr val="4B5776"/>
                </a:solidFill>
                <a:effectLst/>
                <a:latin typeface="hanken grotesk"/>
              </a:rPr>
              <a:t>національним</a:t>
            </a:r>
            <a:r>
              <a:rPr lang="ru-RU" b="0" i="0" dirty="0">
                <a:solidFill>
                  <a:srgbClr val="4B5776"/>
                </a:solidFill>
                <a:effectLst/>
                <a:latin typeface="hanken grotesk"/>
              </a:rPr>
              <a:t> </a:t>
            </a:r>
            <a:r>
              <a:rPr lang="ru-RU" b="0" i="0" dirty="0" err="1">
                <a:solidFill>
                  <a:srgbClr val="4B5776"/>
                </a:solidFill>
                <a:effectLst/>
                <a:latin typeface="hanken grotesk"/>
              </a:rPr>
              <a:t>героєм</a:t>
            </a:r>
            <a:r>
              <a:rPr lang="ru-RU" b="0" i="0" dirty="0">
                <a:solidFill>
                  <a:srgbClr val="4B5776"/>
                </a:solidFill>
                <a:effectLst/>
                <a:latin typeface="hanken grotesk"/>
              </a:rPr>
              <a:t> </a:t>
            </a:r>
            <a:r>
              <a:rPr lang="ru-RU" b="0" i="0" dirty="0" err="1">
                <a:solidFill>
                  <a:srgbClr val="4B5776"/>
                </a:solidFill>
                <a:effectLst/>
                <a:latin typeface="hanken grotesk"/>
              </a:rPr>
              <a:t>України</a:t>
            </a:r>
            <a:r>
              <a:rPr lang="ru-RU" b="0" i="0" dirty="0">
                <a:solidFill>
                  <a:srgbClr val="4B5776"/>
                </a:solidFill>
                <a:effectLst/>
                <a:latin typeface="hanken grotesk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913617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E274AB-504A-71A7-9BB6-987458FBE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0" i="0" dirty="0" err="1">
                <a:solidFill>
                  <a:srgbClr val="4B5776"/>
                </a:solidFill>
                <a:effectLst/>
                <a:latin typeface="hanken grotesk"/>
              </a:rPr>
              <a:t>Малярство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ECE552D-4CF5-4454-B548-4B5705229A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0" i="0" dirty="0" err="1">
                <a:solidFill>
                  <a:srgbClr val="4B5776"/>
                </a:solidFill>
                <a:effectLst/>
                <a:latin typeface="hanken grotesk"/>
              </a:rPr>
              <a:t>Крім</a:t>
            </a:r>
            <a:r>
              <a:rPr lang="ru-RU" b="0" i="0" dirty="0">
                <a:solidFill>
                  <a:srgbClr val="4B5776"/>
                </a:solidFill>
                <a:effectLst/>
                <a:latin typeface="hanken grotesk"/>
              </a:rPr>
              <a:t> </a:t>
            </a:r>
            <a:r>
              <a:rPr lang="ru-RU" b="0" i="0" dirty="0" err="1">
                <a:solidFill>
                  <a:srgbClr val="4B5776"/>
                </a:solidFill>
                <a:effectLst/>
                <a:latin typeface="hanken grotesk"/>
              </a:rPr>
              <a:t>поезії</a:t>
            </a:r>
            <a:r>
              <a:rPr lang="ru-RU" b="0" i="0" dirty="0">
                <a:solidFill>
                  <a:srgbClr val="4B5776"/>
                </a:solidFill>
                <a:effectLst/>
                <a:latin typeface="hanken grotesk"/>
              </a:rPr>
              <a:t>, Шевченко </a:t>
            </a:r>
            <a:r>
              <a:rPr lang="ru-RU" b="0" i="0" dirty="0" err="1">
                <a:solidFill>
                  <a:srgbClr val="4B5776"/>
                </a:solidFill>
                <a:effectLst/>
                <a:latin typeface="hanken grotesk"/>
              </a:rPr>
              <a:t>був</a:t>
            </a:r>
            <a:r>
              <a:rPr lang="ru-RU" b="0" i="0" dirty="0">
                <a:solidFill>
                  <a:srgbClr val="4B5776"/>
                </a:solidFill>
                <a:effectLst/>
                <a:latin typeface="hanken grotesk"/>
              </a:rPr>
              <a:t> </a:t>
            </a:r>
            <a:r>
              <a:rPr lang="ru-RU" b="0" i="0" dirty="0" err="1">
                <a:solidFill>
                  <a:srgbClr val="4B5776"/>
                </a:solidFill>
                <a:effectLst/>
                <a:latin typeface="hanken grotesk"/>
              </a:rPr>
              <a:t>відомим</a:t>
            </a:r>
            <a:r>
              <a:rPr lang="ru-RU" b="0" i="0" dirty="0">
                <a:solidFill>
                  <a:srgbClr val="4B5776"/>
                </a:solidFill>
                <a:effectLst/>
                <a:latin typeface="hanken grotesk"/>
              </a:rPr>
              <a:t> художником. </a:t>
            </a:r>
            <a:endParaRPr lang="uk-UA" b="0" i="0" dirty="0">
              <a:solidFill>
                <a:srgbClr val="4B5776"/>
              </a:solidFill>
              <a:effectLst/>
              <a:latin typeface="hanken grotesk"/>
            </a:endParaRPr>
          </a:p>
          <a:p>
            <a:r>
              <a:rPr lang="ru-RU" b="0" i="0" dirty="0">
                <a:solidFill>
                  <a:srgbClr val="4B5776"/>
                </a:solidFill>
                <a:effectLst/>
                <a:latin typeface="hanken grotesk"/>
              </a:rPr>
              <a:t> </a:t>
            </a:r>
            <a:r>
              <a:rPr lang="ru-RU" b="0" i="0" dirty="0" err="1">
                <a:solidFill>
                  <a:srgbClr val="4B5776"/>
                </a:solidFill>
                <a:effectLst/>
                <a:latin typeface="hanken grotesk"/>
              </a:rPr>
              <a:t>Він</a:t>
            </a:r>
            <a:r>
              <a:rPr lang="ru-RU" b="0" i="0" dirty="0">
                <a:solidFill>
                  <a:srgbClr val="4B5776"/>
                </a:solidFill>
                <a:effectLst/>
                <a:latin typeface="hanken grotesk"/>
              </a:rPr>
              <a:t> створив </a:t>
            </a:r>
            <a:r>
              <a:rPr lang="ru-RU" b="0" i="0" dirty="0" err="1">
                <a:solidFill>
                  <a:srgbClr val="4B5776"/>
                </a:solidFill>
                <a:effectLst/>
                <a:latin typeface="hanken grotesk"/>
              </a:rPr>
              <a:t>багато</a:t>
            </a:r>
            <a:r>
              <a:rPr lang="ru-RU" b="0" i="0" dirty="0">
                <a:solidFill>
                  <a:srgbClr val="4B5776"/>
                </a:solidFill>
                <a:effectLst/>
                <a:latin typeface="hanken grotesk"/>
              </a:rPr>
              <a:t> картин на тему </a:t>
            </a:r>
            <a:r>
              <a:rPr lang="ru-RU" b="0" i="0" dirty="0" err="1">
                <a:solidFill>
                  <a:srgbClr val="4B5776"/>
                </a:solidFill>
                <a:effectLst/>
                <a:latin typeface="hanken grotesk"/>
              </a:rPr>
              <a:t>української</a:t>
            </a:r>
            <a:r>
              <a:rPr lang="ru-RU" b="0" i="0" dirty="0">
                <a:solidFill>
                  <a:srgbClr val="4B5776"/>
                </a:solidFill>
                <a:effectLst/>
                <a:latin typeface="hanken grotesk"/>
              </a:rPr>
              <a:t> </a:t>
            </a:r>
            <a:r>
              <a:rPr lang="ru-RU" b="0" i="0" dirty="0" err="1">
                <a:solidFill>
                  <a:srgbClr val="4B5776"/>
                </a:solidFill>
                <a:effectLst/>
                <a:latin typeface="hanken grotesk"/>
              </a:rPr>
              <a:t>історії</a:t>
            </a:r>
            <a:r>
              <a:rPr lang="ru-RU" b="0" i="0" dirty="0">
                <a:solidFill>
                  <a:srgbClr val="4B5776"/>
                </a:solidFill>
                <a:effectLst/>
                <a:latin typeface="hanken grotesk"/>
              </a:rPr>
              <a:t> та </a:t>
            </a:r>
            <a:r>
              <a:rPr lang="ru-RU" b="0" i="0" dirty="0" err="1">
                <a:solidFill>
                  <a:srgbClr val="4B5776"/>
                </a:solidFill>
                <a:effectLst/>
                <a:latin typeface="hanken grotesk"/>
              </a:rPr>
              <a:t>міфології</a:t>
            </a:r>
            <a:r>
              <a:rPr lang="ru-RU" b="0" i="0" dirty="0">
                <a:solidFill>
                  <a:srgbClr val="4B5776"/>
                </a:solidFill>
                <a:effectLst/>
                <a:latin typeface="hanken grotesk"/>
              </a:rPr>
              <a:t>. </a:t>
            </a:r>
            <a:endParaRPr lang="uk-UA" b="0" i="0" dirty="0">
              <a:solidFill>
                <a:srgbClr val="4B5776"/>
              </a:solidFill>
              <a:effectLst/>
              <a:latin typeface="hanken grotesk"/>
            </a:endParaRPr>
          </a:p>
          <a:p>
            <a:r>
              <a:rPr lang="ru-RU" b="0" i="0" dirty="0">
                <a:solidFill>
                  <a:srgbClr val="4B5776"/>
                </a:solidFill>
                <a:effectLst/>
                <a:latin typeface="hanken grotesk"/>
              </a:rPr>
              <a:t> Твори </a:t>
            </a:r>
            <a:r>
              <a:rPr lang="ru-RU" b="0" i="0" dirty="0" err="1">
                <a:solidFill>
                  <a:srgbClr val="4B5776"/>
                </a:solidFill>
                <a:effectLst/>
                <a:latin typeface="hanken grotesk"/>
              </a:rPr>
              <a:t>Шевченка</a:t>
            </a:r>
            <a:r>
              <a:rPr lang="ru-RU" b="0" i="0" dirty="0">
                <a:solidFill>
                  <a:srgbClr val="4B5776"/>
                </a:solidFill>
                <a:effectLst/>
                <a:latin typeface="hanken grotesk"/>
              </a:rPr>
              <a:t> </a:t>
            </a:r>
            <a:r>
              <a:rPr lang="ru-RU" b="0" i="0" dirty="0" err="1">
                <a:solidFill>
                  <a:srgbClr val="4B5776"/>
                </a:solidFill>
                <a:effectLst/>
                <a:latin typeface="hanken grotesk"/>
              </a:rPr>
              <a:t>вражають</a:t>
            </a:r>
            <a:r>
              <a:rPr lang="ru-RU" b="0" i="0" dirty="0">
                <a:solidFill>
                  <a:srgbClr val="4B5776"/>
                </a:solidFill>
                <a:effectLst/>
                <a:latin typeface="hanken grotesk"/>
              </a:rPr>
              <a:t> </a:t>
            </a:r>
            <a:r>
              <a:rPr lang="ru-RU" b="0" i="0" dirty="0" err="1">
                <a:solidFill>
                  <a:srgbClr val="4B5776"/>
                </a:solidFill>
                <a:effectLst/>
                <a:latin typeface="hanken grotesk"/>
              </a:rPr>
              <a:t>своєю</a:t>
            </a:r>
            <a:r>
              <a:rPr lang="ru-RU" b="0" i="0" dirty="0">
                <a:solidFill>
                  <a:srgbClr val="4B5776"/>
                </a:solidFill>
                <a:effectLst/>
                <a:latin typeface="hanken grotesk"/>
              </a:rPr>
              <a:t> </a:t>
            </a:r>
            <a:r>
              <a:rPr lang="ru-RU" b="0" i="0" dirty="0" err="1">
                <a:solidFill>
                  <a:srgbClr val="4B5776"/>
                </a:solidFill>
                <a:effectLst/>
                <a:latin typeface="hanken grotesk"/>
              </a:rPr>
              <a:t>емоційністю</a:t>
            </a:r>
            <a:r>
              <a:rPr lang="ru-RU" b="0" i="0" dirty="0">
                <a:solidFill>
                  <a:srgbClr val="4B5776"/>
                </a:solidFill>
                <a:effectLst/>
                <a:latin typeface="hanken grotesk"/>
              </a:rPr>
              <a:t> та </a:t>
            </a:r>
            <a:r>
              <a:rPr lang="ru-RU" b="0" i="0" dirty="0" err="1">
                <a:solidFill>
                  <a:srgbClr val="4B5776"/>
                </a:solidFill>
                <a:effectLst/>
                <a:latin typeface="hanken grotesk"/>
              </a:rPr>
              <a:t>глибиною</a:t>
            </a:r>
            <a:r>
              <a:rPr lang="ru-RU" b="0" i="0" dirty="0">
                <a:solidFill>
                  <a:srgbClr val="4B5776"/>
                </a:solidFill>
                <a:effectLst/>
                <a:latin typeface="hanken grotesk"/>
              </a:rPr>
              <a:t> </a:t>
            </a:r>
            <a:r>
              <a:rPr lang="ru-RU" b="0" i="0" dirty="0" err="1">
                <a:solidFill>
                  <a:srgbClr val="4B5776"/>
                </a:solidFill>
                <a:effectLst/>
                <a:latin typeface="hanken grotesk"/>
              </a:rPr>
              <a:t>почуттів</a:t>
            </a:r>
            <a:r>
              <a:rPr lang="ru-RU" b="0" i="0" dirty="0">
                <a:solidFill>
                  <a:srgbClr val="4B5776"/>
                </a:solidFill>
                <a:effectLst/>
                <a:latin typeface="hanken grotesk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339955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2DE1F2-1EA4-2C5D-E326-DF4481DBB3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0" i="0" dirty="0" err="1">
                <a:solidFill>
                  <a:srgbClr val="4B5776"/>
                </a:solidFill>
                <a:effectLst/>
                <a:latin typeface="hanken grotesk"/>
              </a:rPr>
              <a:t>Спадщина</a:t>
            </a:r>
            <a:r>
              <a:rPr lang="ru-RU" b="0" i="0" dirty="0">
                <a:solidFill>
                  <a:srgbClr val="4B5776"/>
                </a:solidFill>
                <a:effectLst/>
                <a:latin typeface="hanken grotesk"/>
              </a:rPr>
              <a:t> </a:t>
            </a:r>
            <a:r>
              <a:rPr lang="ru-RU" b="0" i="0" dirty="0" err="1">
                <a:solidFill>
                  <a:srgbClr val="4B5776"/>
                </a:solidFill>
                <a:effectLst/>
                <a:latin typeface="hanken grotesk"/>
              </a:rPr>
              <a:t>Шевченка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40DF8B4-FE74-2991-AC73-C95C026751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0" i="0" dirty="0">
                <a:solidFill>
                  <a:srgbClr val="4B5776"/>
                </a:solidFill>
                <a:effectLst/>
                <a:latin typeface="hanken grotesk"/>
              </a:rPr>
              <a:t>Тарас Шевченко став символом </a:t>
            </a:r>
            <a:r>
              <a:rPr lang="ru-RU" b="0" i="0" dirty="0" err="1">
                <a:solidFill>
                  <a:srgbClr val="4B5776"/>
                </a:solidFill>
                <a:effectLst/>
                <a:latin typeface="hanken grotesk"/>
              </a:rPr>
              <a:t>національної</a:t>
            </a:r>
            <a:r>
              <a:rPr lang="ru-RU" b="0" i="0" dirty="0">
                <a:solidFill>
                  <a:srgbClr val="4B5776"/>
                </a:solidFill>
                <a:effectLst/>
                <a:latin typeface="hanken grotesk"/>
              </a:rPr>
              <a:t> </a:t>
            </a:r>
            <a:r>
              <a:rPr lang="ru-RU" b="0" i="0" dirty="0" err="1">
                <a:solidFill>
                  <a:srgbClr val="4B5776"/>
                </a:solidFill>
                <a:effectLst/>
                <a:latin typeface="hanken grotesk"/>
              </a:rPr>
              <a:t>гордості</a:t>
            </a:r>
            <a:r>
              <a:rPr lang="ru-RU" b="0" i="0" dirty="0">
                <a:solidFill>
                  <a:srgbClr val="4B5776"/>
                </a:solidFill>
                <a:effectLst/>
                <a:latin typeface="hanken grotesk"/>
              </a:rPr>
              <a:t> та </a:t>
            </a:r>
            <a:r>
              <a:rPr lang="ru-RU" b="0" i="0" dirty="0" err="1">
                <a:solidFill>
                  <a:srgbClr val="4B5776"/>
                </a:solidFill>
                <a:effectLst/>
                <a:latin typeface="hanken grotesk"/>
              </a:rPr>
              <a:t>боротьби</a:t>
            </a:r>
            <a:r>
              <a:rPr lang="ru-RU" b="0" i="0" dirty="0">
                <a:solidFill>
                  <a:srgbClr val="4B5776"/>
                </a:solidFill>
                <a:effectLst/>
                <a:latin typeface="hanken grotesk"/>
              </a:rPr>
              <a:t> за свободу </a:t>
            </a:r>
            <a:r>
              <a:rPr lang="ru-RU" b="0" i="0" dirty="0" err="1">
                <a:solidFill>
                  <a:srgbClr val="4B5776"/>
                </a:solidFill>
                <a:effectLst/>
                <a:latin typeface="hanken grotesk"/>
              </a:rPr>
              <a:t>України</a:t>
            </a:r>
            <a:r>
              <a:rPr lang="ru-RU" b="0" i="0" dirty="0">
                <a:solidFill>
                  <a:srgbClr val="4B5776"/>
                </a:solidFill>
                <a:effectLst/>
                <a:latin typeface="hanken grotesk"/>
              </a:rPr>
              <a:t>. </a:t>
            </a:r>
            <a:endParaRPr lang="uk-UA" b="0" i="0" dirty="0">
              <a:solidFill>
                <a:srgbClr val="4B5776"/>
              </a:solidFill>
              <a:effectLst/>
              <a:latin typeface="hanken grotesk"/>
            </a:endParaRPr>
          </a:p>
          <a:p>
            <a:r>
              <a:rPr lang="ru-RU" b="0" i="0" dirty="0">
                <a:solidFill>
                  <a:srgbClr val="4B5776"/>
                </a:solidFill>
                <a:effectLst/>
                <a:latin typeface="hanken grotesk"/>
              </a:rPr>
              <a:t> </a:t>
            </a:r>
            <a:r>
              <a:rPr lang="ru-RU" b="0" i="0" dirty="0" err="1">
                <a:solidFill>
                  <a:srgbClr val="4B5776"/>
                </a:solidFill>
                <a:effectLst/>
                <a:latin typeface="hanken grotesk"/>
              </a:rPr>
              <a:t>Його</a:t>
            </a:r>
            <a:r>
              <a:rPr lang="ru-RU" b="0" i="0" dirty="0">
                <a:solidFill>
                  <a:srgbClr val="4B5776"/>
                </a:solidFill>
                <a:effectLst/>
                <a:latin typeface="hanken grotesk"/>
              </a:rPr>
              <a:t> </a:t>
            </a:r>
            <a:r>
              <a:rPr lang="ru-RU" b="0" i="0" dirty="0" err="1">
                <a:solidFill>
                  <a:srgbClr val="4B5776"/>
                </a:solidFill>
                <a:effectLst/>
                <a:latin typeface="hanken grotesk"/>
              </a:rPr>
              <a:t>поезія</a:t>
            </a:r>
            <a:r>
              <a:rPr lang="ru-RU" b="0" i="0" dirty="0">
                <a:solidFill>
                  <a:srgbClr val="4B5776"/>
                </a:solidFill>
                <a:effectLst/>
                <a:latin typeface="hanken grotesk"/>
              </a:rPr>
              <a:t> і </a:t>
            </a:r>
            <a:r>
              <a:rPr lang="ru-RU" b="0" i="0" dirty="0" err="1">
                <a:solidFill>
                  <a:srgbClr val="4B5776"/>
                </a:solidFill>
                <a:effectLst/>
                <a:latin typeface="hanken grotesk"/>
              </a:rPr>
              <a:t>малярство</a:t>
            </a:r>
            <a:r>
              <a:rPr lang="ru-RU" b="0" i="0" dirty="0">
                <a:solidFill>
                  <a:srgbClr val="4B5776"/>
                </a:solidFill>
                <a:effectLst/>
                <a:latin typeface="hanken grotesk"/>
              </a:rPr>
              <a:t> </a:t>
            </a:r>
            <a:r>
              <a:rPr lang="ru-RU" b="0" i="0" dirty="0" err="1">
                <a:solidFill>
                  <a:srgbClr val="4B5776"/>
                </a:solidFill>
                <a:effectLst/>
                <a:latin typeface="hanken grotesk"/>
              </a:rPr>
              <a:t>залишили</a:t>
            </a:r>
            <a:r>
              <a:rPr lang="ru-RU" b="0" i="0" dirty="0">
                <a:solidFill>
                  <a:srgbClr val="4B5776"/>
                </a:solidFill>
                <a:effectLst/>
                <a:latin typeface="hanken grotesk"/>
              </a:rPr>
              <a:t> </a:t>
            </a:r>
            <a:r>
              <a:rPr lang="ru-RU" b="0" i="0" dirty="0" err="1">
                <a:solidFill>
                  <a:srgbClr val="4B5776"/>
                </a:solidFill>
                <a:effectLst/>
                <a:latin typeface="hanken grotesk"/>
              </a:rPr>
              <a:t>величезний</a:t>
            </a:r>
            <a:r>
              <a:rPr lang="ru-RU" b="0" i="0" dirty="0">
                <a:solidFill>
                  <a:srgbClr val="4B5776"/>
                </a:solidFill>
                <a:effectLst/>
                <a:latin typeface="hanken grotesk"/>
              </a:rPr>
              <a:t> </a:t>
            </a:r>
            <a:r>
              <a:rPr lang="ru-RU" b="0" i="0" dirty="0" err="1">
                <a:solidFill>
                  <a:srgbClr val="4B5776"/>
                </a:solidFill>
                <a:effectLst/>
                <a:latin typeface="hanken grotesk"/>
              </a:rPr>
              <a:t>слід</a:t>
            </a:r>
            <a:r>
              <a:rPr lang="ru-RU" b="0" i="0" dirty="0">
                <a:solidFill>
                  <a:srgbClr val="4B5776"/>
                </a:solidFill>
                <a:effectLst/>
                <a:latin typeface="hanken grotesk"/>
              </a:rPr>
              <a:t> в </a:t>
            </a:r>
            <a:r>
              <a:rPr lang="ru-RU" b="0" i="0" dirty="0" err="1">
                <a:solidFill>
                  <a:srgbClr val="4B5776"/>
                </a:solidFill>
                <a:effectLst/>
                <a:latin typeface="hanken grotesk"/>
              </a:rPr>
              <a:t>історії</a:t>
            </a:r>
            <a:r>
              <a:rPr lang="ru-RU" b="0" i="0" dirty="0">
                <a:solidFill>
                  <a:srgbClr val="4B5776"/>
                </a:solidFill>
                <a:effectLst/>
                <a:latin typeface="hanken grotesk"/>
              </a:rPr>
              <a:t> </a:t>
            </a:r>
            <a:r>
              <a:rPr lang="ru-RU" b="0" i="0" dirty="0" err="1">
                <a:solidFill>
                  <a:srgbClr val="4B5776"/>
                </a:solidFill>
                <a:effectLst/>
                <a:latin typeface="hanken grotesk"/>
              </a:rPr>
              <a:t>України</a:t>
            </a:r>
            <a:r>
              <a:rPr lang="ru-RU" b="0" i="0" dirty="0">
                <a:solidFill>
                  <a:srgbClr val="4B5776"/>
                </a:solidFill>
                <a:effectLst/>
                <a:latin typeface="hanken grotesk"/>
              </a:rPr>
              <a:t>. </a:t>
            </a:r>
            <a:endParaRPr lang="uk-UA" b="0" i="0" dirty="0">
              <a:solidFill>
                <a:srgbClr val="4B5776"/>
              </a:solidFill>
              <a:effectLst/>
              <a:latin typeface="hanken grotesk"/>
            </a:endParaRPr>
          </a:p>
          <a:p>
            <a:r>
              <a:rPr lang="ru-RU" b="0" i="0" dirty="0" err="1">
                <a:solidFill>
                  <a:srgbClr val="4B5776"/>
                </a:solidFill>
                <a:effectLst/>
                <a:latin typeface="hanken grotesk"/>
              </a:rPr>
              <a:t>Кожен</a:t>
            </a:r>
            <a:r>
              <a:rPr lang="ru-RU" b="0" i="0" dirty="0">
                <a:solidFill>
                  <a:srgbClr val="4B5776"/>
                </a:solidFill>
                <a:effectLst/>
                <a:latin typeface="hanken grotesk"/>
              </a:rPr>
              <a:t> </a:t>
            </a:r>
            <a:r>
              <a:rPr lang="ru-RU" b="0" i="0" dirty="0" err="1">
                <a:solidFill>
                  <a:srgbClr val="4B5776"/>
                </a:solidFill>
                <a:effectLst/>
                <a:latin typeface="hanken grotesk"/>
              </a:rPr>
              <a:t>українець</a:t>
            </a:r>
            <a:r>
              <a:rPr lang="ru-RU" b="0" i="0" dirty="0">
                <a:solidFill>
                  <a:srgbClr val="4B5776"/>
                </a:solidFill>
                <a:effectLst/>
                <a:latin typeface="hanken grotesk"/>
              </a:rPr>
              <a:t> повинен </a:t>
            </a:r>
            <a:r>
              <a:rPr lang="ru-RU" b="0" i="0" dirty="0" err="1">
                <a:solidFill>
                  <a:srgbClr val="4B5776"/>
                </a:solidFill>
                <a:effectLst/>
                <a:latin typeface="hanken grotesk"/>
              </a:rPr>
              <a:t>пишатися</a:t>
            </a:r>
            <a:r>
              <a:rPr lang="ru-RU" b="0" i="0" dirty="0">
                <a:solidFill>
                  <a:srgbClr val="4B5776"/>
                </a:solidFill>
                <a:effectLst/>
                <a:latin typeface="hanken grotesk"/>
              </a:rPr>
              <a:t> </a:t>
            </a:r>
            <a:r>
              <a:rPr lang="ru-RU" b="0" i="0" dirty="0" err="1">
                <a:solidFill>
                  <a:srgbClr val="4B5776"/>
                </a:solidFill>
                <a:effectLst/>
                <a:latin typeface="hanken grotesk"/>
              </a:rPr>
              <a:t>своїм</a:t>
            </a:r>
            <a:r>
              <a:rPr lang="ru-RU" b="0" i="0" dirty="0">
                <a:solidFill>
                  <a:srgbClr val="4B5776"/>
                </a:solidFill>
                <a:effectLst/>
                <a:latin typeface="hanken grotesk"/>
              </a:rPr>
              <a:t> </a:t>
            </a:r>
            <a:r>
              <a:rPr lang="ru-RU" b="0" i="0" dirty="0" err="1">
                <a:solidFill>
                  <a:srgbClr val="4B5776"/>
                </a:solidFill>
                <a:effectLst/>
                <a:latin typeface="hanken grotesk"/>
              </a:rPr>
              <a:t>спадком</a:t>
            </a:r>
            <a:r>
              <a:rPr lang="ru-RU" b="0" i="0" dirty="0">
                <a:solidFill>
                  <a:srgbClr val="4B5776"/>
                </a:solidFill>
                <a:effectLst/>
                <a:latin typeface="hanken grotesk"/>
              </a:rPr>
              <a:t> і </a:t>
            </a:r>
            <a:r>
              <a:rPr lang="ru-RU" b="0" i="0" dirty="0" err="1">
                <a:solidFill>
                  <a:srgbClr val="4B5776"/>
                </a:solidFill>
                <a:effectLst/>
                <a:latin typeface="hanken grotesk"/>
              </a:rPr>
              <a:t>пам'ятати</a:t>
            </a:r>
            <a:r>
              <a:rPr lang="ru-RU" b="0" i="0" dirty="0">
                <a:solidFill>
                  <a:srgbClr val="4B5776"/>
                </a:solidFill>
                <a:effectLst/>
                <a:latin typeface="hanken grotesk"/>
              </a:rPr>
              <a:t> про </a:t>
            </a:r>
            <a:r>
              <a:rPr lang="ru-RU" b="0" i="0" dirty="0" err="1">
                <a:solidFill>
                  <a:srgbClr val="4B5776"/>
                </a:solidFill>
                <a:effectLst/>
                <a:latin typeface="hanken grotesk"/>
              </a:rPr>
              <a:t>значимість</a:t>
            </a:r>
            <a:r>
              <a:rPr lang="ru-RU" b="0" i="0" dirty="0">
                <a:solidFill>
                  <a:srgbClr val="4B5776"/>
                </a:solidFill>
                <a:effectLst/>
                <a:latin typeface="hanken grotesk"/>
              </a:rPr>
              <a:t> </a:t>
            </a:r>
            <a:r>
              <a:rPr lang="ru-RU" b="0" i="0" dirty="0" err="1">
                <a:solidFill>
                  <a:srgbClr val="4B5776"/>
                </a:solidFill>
                <a:effectLst/>
                <a:latin typeface="hanken grotesk"/>
              </a:rPr>
              <a:t>Шевченка</a:t>
            </a:r>
            <a:r>
              <a:rPr lang="ru-RU" b="0" i="0" dirty="0">
                <a:solidFill>
                  <a:srgbClr val="4B5776"/>
                </a:solidFill>
                <a:effectLst/>
                <a:latin typeface="hanken grotesk"/>
              </a:rPr>
              <a:t> для </a:t>
            </a:r>
            <a:r>
              <a:rPr lang="ru-RU" b="0" i="0" dirty="0" err="1">
                <a:solidFill>
                  <a:srgbClr val="4B5776"/>
                </a:solidFill>
                <a:effectLst/>
                <a:latin typeface="hanken grotesk"/>
              </a:rPr>
              <a:t>нашої</a:t>
            </a:r>
            <a:r>
              <a:rPr lang="ru-RU" b="0" i="0" dirty="0">
                <a:solidFill>
                  <a:srgbClr val="4B5776"/>
                </a:solidFill>
                <a:effectLst/>
                <a:latin typeface="hanken grotesk"/>
              </a:rPr>
              <a:t> </a:t>
            </a:r>
            <a:r>
              <a:rPr lang="ru-RU" b="0" i="0" dirty="0" err="1">
                <a:solidFill>
                  <a:srgbClr val="4B5776"/>
                </a:solidFill>
                <a:effectLst/>
                <a:latin typeface="hanken grotesk"/>
              </a:rPr>
              <a:t>країни</a:t>
            </a:r>
            <a:r>
              <a:rPr lang="ru-RU" b="0" i="0" dirty="0">
                <a:solidFill>
                  <a:srgbClr val="4B5776"/>
                </a:solidFill>
                <a:effectLst/>
                <a:latin typeface="hanken grotesk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205707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054730-81F3-C158-1913-E13F0E47C4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Висновок: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FB9D19F-2FA3-1A6D-739B-558625575D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uk-UA" dirty="0"/>
              <a:t>Шевченко зробив великий внесок у культурне збагачення нашого народу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221868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D8E6BB-D738-FE58-88EF-911752BEFC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9271" y="1914659"/>
            <a:ext cx="9603275" cy="1049235"/>
          </a:xfrm>
        </p:spPr>
        <p:txBody>
          <a:bodyPr/>
          <a:lstStyle/>
          <a:p>
            <a:r>
              <a:rPr lang="uk-UA" dirty="0"/>
              <a:t>Дякую за увагу!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94276997"/>
      </p:ext>
    </p:extLst>
  </p:cSld>
  <p:clrMapOvr>
    <a:masterClrMapping/>
  </p:clrMapOvr>
</p:sld>
</file>

<file path=ppt/theme/theme1.xml><?xml version="1.0" encoding="utf-8"?>
<a:theme xmlns:a="http://schemas.openxmlformats.org/drawingml/2006/main" name="Галерея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Широкоэкранный</PresentationFormat>
  <Slides>8</Slides>
  <Notes>0</Notes>
  <HiddenSlides>0</HiddenSlide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Галерея</vt:lpstr>
      <vt:lpstr>Тарас григоривеч шевченко</vt:lpstr>
      <vt:lpstr>Про тараса шевченка</vt:lpstr>
      <vt:lpstr>Дитинство і освіта</vt:lpstr>
      <vt:lpstr>Кардинальний зворот у творчості</vt:lpstr>
      <vt:lpstr>Малярство</vt:lpstr>
      <vt:lpstr>Спадщина Шевченка</vt:lpstr>
      <vt:lpstr>Висновок:</vt:lpstr>
      <vt:lpstr>Дякую за увагу!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Тарас григоривеч шевченко</dc:title>
  <dc:creator>Гостевой пользователь</dc:creator>
  <cp:lastModifiedBy>Гостевой пользователь</cp:lastModifiedBy>
  <cp:revision>1</cp:revision>
  <dcterms:created xsi:type="dcterms:W3CDTF">2023-10-20T19:00:06Z</dcterms:created>
  <dcterms:modified xsi:type="dcterms:W3CDTF">2023-10-20T19:07:03Z</dcterms:modified>
</cp:coreProperties>
</file>