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6ADF4-1F99-45BE-96B0-D5D2B75BFB6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8B41-B89C-413A-A4B7-D3475EFEC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8B41-B89C-413A-A4B7-D3475EFEC3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Задание!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Рассмотрите половозрастные (демографические пирамиды).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Верны ли выводы, сделанные при анализе половозрастных пирамид разных регионов России?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819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вас пять рисунков.  Вы должны проанализировать каждый вывод и ответить: да или нет (верно или неверно) сделан вывод.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 присылайте на электронную почту. </a:t>
            </a:r>
            <a:r>
              <a:rPr lang="en-US" dirty="0" smtClean="0">
                <a:solidFill>
                  <a:srgbClr val="FF0000"/>
                </a:solidFill>
              </a:rPr>
              <a:t>O.Podrugina@sch937.ru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Или прикрепите файл в ЭЖД.</a:t>
            </a:r>
          </a:p>
          <a:p>
            <a:r>
              <a:rPr lang="ru-RU" smtClean="0"/>
              <a:t>Обязательно </a:t>
            </a:r>
            <a:r>
              <a:rPr lang="ru-RU" dirty="0" smtClean="0"/>
              <a:t>укажите ФИ, класс, тему урока.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867400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УДАЧИ!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19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Тема. «Половозрастной состав населения России».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Рисуно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52399" y="152400"/>
            <a:ext cx="8816841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57150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3657600"/>
            <a:ext cx="96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ДА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Pictures\Рисуно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5895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6324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352800"/>
            <a:ext cx="1205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НЕТ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112931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6019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3657600"/>
            <a:ext cx="96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ДА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Pictures\Рисунок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58942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6324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4267200"/>
            <a:ext cx="1205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НЕТ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ьга\Pictures\Рисунок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09111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61722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3810000"/>
            <a:ext cx="1205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НЕТ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93</Words>
  <Application>Microsoft Office PowerPoint</Application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Finestre Giovanni</cp:lastModifiedBy>
  <cp:revision>15</cp:revision>
  <dcterms:created xsi:type="dcterms:W3CDTF">2020-04-09T12:49:00Z</dcterms:created>
  <dcterms:modified xsi:type="dcterms:W3CDTF">2020-05-12T18:06:25Z</dcterms:modified>
</cp:coreProperties>
</file>