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345350" cx="10477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14">
          <p15:clr>
            <a:srgbClr val="000000"/>
          </p15:clr>
        </p15:guide>
        <p15:guide id="2" pos="330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irPGyx+Our42a2noDxUqL4Go4+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14" orient="horz"/>
        <p:guide pos="33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785814" y="2281827"/>
            <a:ext cx="8905875" cy="1574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71625" y="4162373"/>
            <a:ext cx="7334250" cy="1877148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lvl="0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523875" y="294157"/>
            <a:ext cx="9429750" cy="1224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814950" y="-577154"/>
            <a:ext cx="4847600" cy="9429750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5641224" y="2249123"/>
            <a:ext cx="6267363" cy="2357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839038" y="-21003"/>
            <a:ext cx="6267363" cy="6897688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523875" y="294157"/>
            <a:ext cx="9429750" cy="1224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523876" y="1713921"/>
            <a:ext cx="4627563" cy="4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438150" lvl="0" marL="4572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12750" lvl="1" marL="914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indent="-38735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20" name="Google Shape;20;p15"/>
          <p:cNvSpPr txBox="1"/>
          <p:nvPr>
            <p:ph idx="2" type="body"/>
          </p:nvPr>
        </p:nvSpPr>
        <p:spPr>
          <a:xfrm>
            <a:off x="5326062" y="1713921"/>
            <a:ext cx="4627563" cy="4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438150" lvl="0" marL="4572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12750" lvl="1" marL="914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indent="-38735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title"/>
          </p:nvPr>
        </p:nvSpPr>
        <p:spPr>
          <a:xfrm>
            <a:off x="523875" y="294157"/>
            <a:ext cx="9429750" cy="1224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523875" y="1713921"/>
            <a:ext cx="9429750" cy="4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827650" y="4720077"/>
            <a:ext cx="8905875" cy="1458870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827650" y="3113280"/>
            <a:ext cx="8905875" cy="1606798"/>
          </a:xfrm>
          <a:prstGeom prst="rect">
            <a:avLst/>
          </a:prstGeom>
          <a:noFill/>
          <a:ln>
            <a:noFill/>
          </a:ln>
        </p:spPr>
        <p:txBody>
          <a:bodyPr anchorCtr="0" anchor="b" bIns="54800" lIns="109650" spcFirstLastPara="1" rIns="109650" wrap="square" tIns="54800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523875" y="294157"/>
            <a:ext cx="9429750" cy="1224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523877" y="1644206"/>
            <a:ext cx="4629382" cy="685228"/>
          </a:xfrm>
          <a:prstGeom prst="rect">
            <a:avLst/>
          </a:prstGeom>
          <a:noFill/>
          <a:ln>
            <a:noFill/>
          </a:ln>
        </p:spPr>
        <p:txBody>
          <a:bodyPr anchorCtr="0" anchor="b" bIns="54800" lIns="109650" spcFirstLastPara="1" rIns="109650" wrap="square" tIns="548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2pPr>
            <a:lvl3pPr indent="-228600" lvl="2" marL="1371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523877" y="2329432"/>
            <a:ext cx="4629382" cy="4232086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412750" lvl="0" marL="457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indent="-38735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indent="-361950" lvl="2" marL="1371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9250" lvl="3" marL="1828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indent="-349250" lvl="4" marL="22860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indent="-349250" lvl="5" marL="2743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indent="-349250" lvl="6" marL="3200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indent="-349250" lvl="7" marL="3657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indent="-349250" lvl="8" marL="4114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5322431" y="1644206"/>
            <a:ext cx="4631201" cy="685228"/>
          </a:xfrm>
          <a:prstGeom prst="rect">
            <a:avLst/>
          </a:prstGeom>
          <a:noFill/>
          <a:ln>
            <a:noFill/>
          </a:ln>
        </p:spPr>
        <p:txBody>
          <a:bodyPr anchorCtr="0" anchor="b" bIns="54800" lIns="109650" spcFirstLastPara="1" rIns="109650" wrap="square" tIns="548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2pPr>
            <a:lvl3pPr indent="-228600" lvl="2" marL="1371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5322431" y="2329432"/>
            <a:ext cx="4631201" cy="4232086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412750" lvl="0" marL="457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indent="-38735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indent="-361950" lvl="2" marL="1371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9250" lvl="3" marL="1828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indent="-349250" lvl="4" marL="22860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indent="-349250" lvl="5" marL="2743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indent="-349250" lvl="6" marL="3200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indent="-349250" lvl="7" marL="3657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indent="-349250" lvl="8" marL="4114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523875" y="294157"/>
            <a:ext cx="9429750" cy="1224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523880" y="292455"/>
            <a:ext cx="3447025" cy="1244632"/>
          </a:xfrm>
          <a:prstGeom prst="rect">
            <a:avLst/>
          </a:prstGeom>
          <a:noFill/>
          <a:ln>
            <a:noFill/>
          </a:ln>
        </p:spPr>
        <p:txBody>
          <a:bodyPr anchorCtr="0" anchor="b" bIns="54800" lIns="109650" spcFirstLastPara="1" rIns="109650" wrap="square" tIns="548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b="1" sz="2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4096415" y="292458"/>
            <a:ext cx="5857214" cy="6269064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8150" lvl="1" marL="9144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523880" y="1537088"/>
            <a:ext cx="3447025" cy="5024433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228600" lvl="0" marL="457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2053663" y="5141757"/>
            <a:ext cx="6286500" cy="607014"/>
          </a:xfrm>
          <a:prstGeom prst="rect">
            <a:avLst/>
          </a:prstGeom>
          <a:noFill/>
          <a:ln>
            <a:noFill/>
          </a:ln>
        </p:spPr>
        <p:txBody>
          <a:bodyPr anchorCtr="0" anchor="b" bIns="54800" lIns="109650" spcFirstLastPara="1" rIns="109650" wrap="square" tIns="548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b="1" sz="2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2053663" y="656322"/>
            <a:ext cx="6286500" cy="440721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2053663" y="5748770"/>
            <a:ext cx="6286500" cy="862060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228600" lvl="0" marL="457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523875" y="294157"/>
            <a:ext cx="9429750" cy="1224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523875" y="1713921"/>
            <a:ext cx="9429750" cy="4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rmAutofit/>
          </a:bodyPr>
          <a:lstStyle>
            <a:lvl1pPr indent="-469900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8150" lvl="1" marL="9144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2750" lvl="2" marL="13716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73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73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73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73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523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579814" y="6808068"/>
            <a:ext cx="3317875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7508875" y="6808068"/>
            <a:ext cx="2444750" cy="39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9.png"/><Relationship Id="rId13" Type="http://schemas.openxmlformats.org/officeDocument/2006/relationships/image" Target="../media/image12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.png"/><Relationship Id="rId15" Type="http://schemas.openxmlformats.org/officeDocument/2006/relationships/image" Target="../media/image16.png"/><Relationship Id="rId14" Type="http://schemas.openxmlformats.org/officeDocument/2006/relationships/image" Target="../media/image3.png"/><Relationship Id="rId17" Type="http://schemas.openxmlformats.org/officeDocument/2006/relationships/image" Target="../media/image2.png"/><Relationship Id="rId16" Type="http://schemas.openxmlformats.org/officeDocument/2006/relationships/image" Target="../media/image6.png"/><Relationship Id="rId5" Type="http://schemas.openxmlformats.org/officeDocument/2006/relationships/image" Target="../media/image9.png"/><Relationship Id="rId19" Type="http://schemas.openxmlformats.org/officeDocument/2006/relationships/image" Target="../media/image10.png"/><Relationship Id="rId6" Type="http://schemas.openxmlformats.org/officeDocument/2006/relationships/image" Target="../media/image14.png"/><Relationship Id="rId18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jpg"/><Relationship Id="rId10" Type="http://schemas.openxmlformats.org/officeDocument/2006/relationships/image" Target="../media/image34.jpg"/><Relationship Id="rId13" Type="http://schemas.openxmlformats.org/officeDocument/2006/relationships/image" Target="../media/image35.jpg"/><Relationship Id="rId1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9" Type="http://schemas.openxmlformats.org/officeDocument/2006/relationships/image" Target="../media/image46.jpg"/><Relationship Id="rId15" Type="http://schemas.openxmlformats.org/officeDocument/2006/relationships/image" Target="../media/image44.png"/><Relationship Id="rId14" Type="http://schemas.openxmlformats.org/officeDocument/2006/relationships/image" Target="../media/image36.png"/><Relationship Id="rId5" Type="http://schemas.openxmlformats.org/officeDocument/2006/relationships/image" Target="../media/image28.png"/><Relationship Id="rId6" Type="http://schemas.openxmlformats.org/officeDocument/2006/relationships/image" Target="../media/image22.jpg"/><Relationship Id="rId7" Type="http://schemas.openxmlformats.org/officeDocument/2006/relationships/image" Target="../media/image27.jpg"/><Relationship Id="rId8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2.png"/><Relationship Id="rId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3399">
                <a:alpha val="28627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95350" y="-137319"/>
            <a:ext cx="9220200" cy="67056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349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17500" algn="ctr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742950" y="2605881"/>
            <a:ext cx="8905875" cy="1574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b="1" lang="uk-UA" sz="10600">
                <a:solidFill>
                  <a:srgbClr val="FFFF00"/>
                </a:solidFill>
              </a:rPr>
              <a:t>ВЕЛИКДЕНЬ</a:t>
            </a:r>
            <a:endParaRPr b="1" sz="10600">
              <a:solidFill>
                <a:srgbClr val="FFFF00"/>
              </a:solidFill>
            </a:endParaRPr>
          </a:p>
        </p:txBody>
      </p:sp>
      <p:sp>
        <p:nvSpPr>
          <p:cNvPr descr="Картинки по запросу &quot;красивіе рамки для фото&quot;" id="86" name="Google Shape;86;p1"/>
          <p:cNvSpPr/>
          <p:nvPr/>
        </p:nvSpPr>
        <p:spPr>
          <a:xfrm>
            <a:off x="178263" y="-154728"/>
            <a:ext cx="349250" cy="326462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артинки по запросу &quot;красивіе рамки для фото&quot;" id="87" name="Google Shape;87;p1"/>
          <p:cNvSpPr/>
          <p:nvPr/>
        </p:nvSpPr>
        <p:spPr>
          <a:xfrm>
            <a:off x="178263" y="-154728"/>
            <a:ext cx="349250" cy="326462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109650" spcFirstLastPara="1" rIns="109650" wrap="square" tIns="54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742950" y="3596481"/>
            <a:ext cx="8905875" cy="1574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None/>
            </a:pPr>
            <a:r>
              <a:rPr i="1" lang="uk-UA" sz="5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Загублена писанка.</a:t>
            </a:r>
            <a:endParaRPr i="1" sz="5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/>
          <p:nvPr>
            <p:ph type="title"/>
          </p:nvPr>
        </p:nvSpPr>
        <p:spPr>
          <a:xfrm>
            <a:off x="514350" y="548481"/>
            <a:ext cx="9429750" cy="558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300"/>
              <a:buFont typeface="Times New Roman"/>
              <a:buNone/>
            </a:pPr>
            <a:r>
              <a:rPr lang="uk-UA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Велике дякую за вдало розкриту справу!</a:t>
            </a:r>
            <a:br>
              <a:rPr lang="uk-UA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зустрічі іншим разом!</a:t>
            </a:r>
            <a:endParaRPr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33350" y="4906963"/>
            <a:ext cx="10058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1" sz="20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09550" y="5349081"/>
            <a:ext cx="10058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1" sz="20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209550" y="548481"/>
            <a:ext cx="100584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5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Вітаю!</a:t>
            </a:r>
            <a:br>
              <a:rPr i="1" lang="uk-UA" sz="4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uk-UA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Усім відомо, що невдовзі настане свято Великдень.</a:t>
            </a:r>
            <a:r>
              <a:rPr b="0" i="1" lang="uk-UA" sz="30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Сьогодні ми виявили зникнення великодньої писанки. </a:t>
            </a:r>
            <a:r>
              <a:rPr i="1" lang="uk-UA" sz="3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Здається її викрали. Ми збираємо команду детективів, що зможуть її відшукати.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Times New Roman"/>
              <a:buNone/>
            </a:pPr>
            <a:r>
              <a:rPr b="1" lang="uk-UA" sz="30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</a:t>
            </a:r>
            <a:r>
              <a:rPr b="1" lang="uk-UA" sz="30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ПОТРІБЕН  НАМ! ПРИЄДНУЙСЯ!!!</a:t>
            </a:r>
            <a:endParaRPr b="1" sz="30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261937" y="163230"/>
            <a:ext cx="10040938" cy="440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uk-UA" sz="2000"/>
              <a:t>Прочитай текст. Придумай до нього назву та закінчення.</a:t>
            </a:r>
            <a:endParaRPr sz="2000"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8" y="734536"/>
            <a:ext cx="10270080" cy="652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4403" y="0"/>
            <a:ext cx="5942147" cy="7330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>
            <p:ph type="title"/>
          </p:nvPr>
        </p:nvSpPr>
        <p:spPr>
          <a:xfrm>
            <a:off x="209550" y="91281"/>
            <a:ext cx="4343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imes New Roman"/>
              <a:buNone/>
            </a:pPr>
            <a:r>
              <a:rPr i="1" lang="uk-UA" sz="29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Заповніть всі поверхи числової пірамідки та дізнаєтесь номер ключа.</a:t>
            </a:r>
            <a:endParaRPr i="1" sz="29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151" y="1691481"/>
            <a:ext cx="511667" cy="39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" y="5707438"/>
            <a:ext cx="457200" cy="37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33750" y="3977481"/>
            <a:ext cx="533400" cy="38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76551" y="6492081"/>
            <a:ext cx="324096" cy="43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751" y="4053681"/>
            <a:ext cx="457200" cy="38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38551" y="1462882"/>
            <a:ext cx="304800" cy="4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85950" y="2834481"/>
            <a:ext cx="311150" cy="4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8150" y="2834481"/>
            <a:ext cx="542925" cy="43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52750" y="2834481"/>
            <a:ext cx="381000" cy="48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04950" y="4739481"/>
            <a:ext cx="381000" cy="50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419350" y="1386681"/>
            <a:ext cx="381000" cy="53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428750" y="6356551"/>
            <a:ext cx="381000" cy="50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876550" y="5120481"/>
            <a:ext cx="311535" cy="47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790950" y="5577681"/>
            <a:ext cx="311150" cy="4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448550" y="6447710"/>
            <a:ext cx="304800" cy="42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14550" y="5653881"/>
            <a:ext cx="304800" cy="4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819150" y="91281"/>
            <a:ext cx="89916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imes New Roman"/>
              <a:buNone/>
            </a:pPr>
            <a:r>
              <a:rPr b="1" i="1" lang="uk-UA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Вітаю, Ви впорались з загадкою піраміди. Щоб рухатись далі скористайся ключем. Сума його чисел відповідає номеру дверей, які слід відімкнути</a:t>
            </a:r>
            <a:r>
              <a:rPr b="1" i="1" lang="uk-UA" sz="29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sz="29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575" y="2072481"/>
            <a:ext cx="3457575" cy="506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7550" y="1363663"/>
            <a:ext cx="3308507" cy="482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" y="3367881"/>
            <a:ext cx="2651703" cy="148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146" y="1310481"/>
            <a:ext cx="3034604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548481"/>
            <a:ext cx="9982200" cy="2250281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04800" rotWithShape="0" algn="ctr" dir="19620000" dist="88900">
              <a:srgbClr val="FFC000"/>
            </a:outerShdw>
          </a:effectLst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7950" y="3047206"/>
            <a:ext cx="5194300" cy="42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>
            <p:ph type="title"/>
          </p:nvPr>
        </p:nvSpPr>
        <p:spPr>
          <a:xfrm>
            <a:off x="209550" y="91282"/>
            <a:ext cx="1005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imes New Roman"/>
              <a:buNone/>
            </a:pPr>
            <a:r>
              <a:rPr b="1" i="1" lang="uk-UA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 спец агент Курка надіслала лист. Розшифруйте лист, використовуючи  курячий алфавіт.</a:t>
            </a:r>
            <a:endParaRPr b="1" i="1" sz="29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1862" y="3748881"/>
            <a:ext cx="1270488" cy="99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>
            <p:ph type="title"/>
          </p:nvPr>
        </p:nvSpPr>
        <p:spPr>
          <a:xfrm>
            <a:off x="819150" y="91282"/>
            <a:ext cx="8991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imes New Roman"/>
              <a:buNone/>
            </a:pPr>
            <a:r>
              <a:rPr b="1" i="1" lang="uk-UA" sz="29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Таємничий кошик.</a:t>
            </a:r>
            <a:endParaRPr b="1" i="1" sz="29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0950" y="2778883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350" y="416683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2150" y="396081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90950" y="492883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43550" y="472281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96150" y="492883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9550" y="2702683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3350" y="5064883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62150" y="5079965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714750" y="5079965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43550" y="2758281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96150" y="2758281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467350" y="5079965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72350" y="5079965"/>
            <a:ext cx="1752600" cy="226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38350" y="2722030"/>
            <a:ext cx="1752600" cy="224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/>
        </p:nvSpPr>
        <p:spPr>
          <a:xfrm>
            <a:off x="8820150" y="2605881"/>
            <a:ext cx="15049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 fontScale="5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imes New Roman"/>
              <a:buNone/>
            </a:pPr>
            <a:r>
              <a:rPr b="1" i="1" lang="uk-UA" sz="29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Знайди кошик, що відрізняється від інших.</a:t>
            </a:r>
            <a:endParaRPr b="1" i="1" sz="29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title"/>
          </p:nvPr>
        </p:nvSpPr>
        <p:spPr>
          <a:xfrm>
            <a:off x="742950" y="0"/>
            <a:ext cx="8991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imes New Roman"/>
              <a:buNone/>
            </a:pPr>
            <a:r>
              <a:rPr b="1" i="1" lang="uk-UA" sz="29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Повідомлення агента Курча. Збери слово.</a:t>
            </a:r>
            <a:endParaRPr b="1" i="1" sz="29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" y="472281"/>
            <a:ext cx="5562600" cy="566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2550" y="6187281"/>
            <a:ext cx="5257800" cy="106950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742950" y="6415881"/>
            <a:ext cx="30289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 fontScale="47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imes New Roman"/>
              <a:buNone/>
            </a:pPr>
            <a:r>
              <a:rPr b="1" i="1" lang="uk-UA" sz="29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Кожне курча, вказує на букву та місце її розташування у слові.</a:t>
            </a:r>
            <a:endParaRPr b="1" i="1" sz="29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1150" y="91281"/>
            <a:ext cx="4894262" cy="722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4551" y="3039261"/>
            <a:ext cx="304800" cy="28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550" y="3596481"/>
            <a:ext cx="304800" cy="28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24150" y="4815681"/>
            <a:ext cx="304799" cy="2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8150" y="3901281"/>
            <a:ext cx="304800" cy="28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2950" y="5044281"/>
            <a:ext cx="447477" cy="2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57550" y="5425281"/>
            <a:ext cx="447477" cy="2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76550" y="3901281"/>
            <a:ext cx="447477" cy="2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33550" y="4434681"/>
            <a:ext cx="447477" cy="2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0550" y="5120481"/>
            <a:ext cx="447477" cy="2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5350" y="2682081"/>
            <a:ext cx="447477" cy="2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14750" y="2605881"/>
            <a:ext cx="600273" cy="418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 txBox="1"/>
          <p:nvPr>
            <p:ph type="title"/>
          </p:nvPr>
        </p:nvSpPr>
        <p:spPr>
          <a:xfrm>
            <a:off x="361950" y="319881"/>
            <a:ext cx="4572000" cy="22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900"/>
              <a:buFont typeface="Times New Roman"/>
              <a:buNone/>
            </a:pPr>
            <a:r>
              <a:rPr b="1" i="1" lang="uk-UA" sz="29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Зашифруйте писанку, щоб ніхто більше не зміг її викрасти.</a:t>
            </a:r>
            <a:endParaRPr b="1" i="1" sz="29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133350" y="6644481"/>
            <a:ext cx="472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00" lIns="109650" spcFirstLastPara="1" rIns="109650" wrap="square" tIns="54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Times New Roman"/>
              <a:buNone/>
            </a:pPr>
            <a:r>
              <a:rPr b="1" i="1" lang="uk-UA" sz="14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Зробити звуковий аналіз.</a:t>
            </a:r>
            <a:endParaRPr b="1" i="1" sz="14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2020-03-16T18:28:04Z</dcterms:created>
  <dc:creator>Nikolay</dc:creator>
</cp:coreProperties>
</file>