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D9216-BCC7-4D72-AA74-C5314C6DF6DD}" type="datetimeFigureOut">
              <a:rPr lang="ru-RU" smtClean="0"/>
              <a:t>30.04.2017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9F5A4-CECA-4715-AF9B-C10EDCD59A3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1412776"/>
          <a:ext cx="7872536" cy="347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2051"/>
                <a:gridCol w="4160485"/>
              </a:tblGrid>
              <a:tr h="69443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     </a:t>
                      </a:r>
                      <a:r>
                        <a:rPr lang="ru-RU" sz="2800" dirty="0" smtClean="0"/>
                        <a:t>Источники энергии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443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традиционные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новые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944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9443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9443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Юзер</dc:creator>
  <cp:lastModifiedBy>Юзер</cp:lastModifiedBy>
  <cp:revision>1</cp:revision>
  <dcterms:created xsi:type="dcterms:W3CDTF">2017-05-01T03:21:39Z</dcterms:created>
  <dcterms:modified xsi:type="dcterms:W3CDTF">2017-05-01T03:25:20Z</dcterms:modified>
</cp:coreProperties>
</file>