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79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13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915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9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33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4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71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3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27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87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66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92E78-E41F-4311-8664-EF62CB0B978D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B7619-D749-4A09-B832-84059301E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17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3619" b="8671"/>
          <a:stretch/>
        </p:blipFill>
        <p:spPr>
          <a:xfrm>
            <a:off x="415636" y="-99146"/>
            <a:ext cx="10377055" cy="682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8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8" t="45799" r="38188" b="28741"/>
          <a:stretch/>
        </p:blipFill>
        <p:spPr bwMode="auto">
          <a:xfrm>
            <a:off x="537441" y="568036"/>
            <a:ext cx="10450374" cy="4087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624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Учитель</cp:lastModifiedBy>
  <cp:revision>1</cp:revision>
  <dcterms:created xsi:type="dcterms:W3CDTF">2021-02-19T09:25:54Z</dcterms:created>
  <dcterms:modified xsi:type="dcterms:W3CDTF">2021-02-19T09:26:29Z</dcterms:modified>
</cp:coreProperties>
</file>