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</p:sldMasterIdLst>
  <p:sldIdLst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273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381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005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016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959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517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143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691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0336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25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59102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9237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12846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472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2936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4593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9421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511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3924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295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9198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297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8682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07906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953415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3806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1831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2815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5990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884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3603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5933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360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1647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75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32766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68575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1939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678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0710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1302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824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626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296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236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2237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042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734226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802222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0062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9799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5217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456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90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576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5973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6668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72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4516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886601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22714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39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09256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0407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0186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571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8028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29541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2226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14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6322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47062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09555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8833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98952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3951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503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004525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646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200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7133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3810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9875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31939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47023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41190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10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8664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1210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8671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8931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8023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60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6166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8389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250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800200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Между тем затрубили в рога, и охотники пустились скакать во всю прыть по разным переходам и коридорам. Долго они так скакали, и Алеша от них не отставал, хотя с трудом мог сдерживать бешеную палку свою...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88840"/>
            <a:ext cx="3322494" cy="452596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3789041"/>
            <a:ext cx="2664296" cy="14401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606" t="71648" r="100000" b="-21648"/>
          <a:stretch/>
        </p:blipFill>
        <p:spPr bwMode="auto">
          <a:xfrm flipH="1">
            <a:off x="6012159" y="4077072"/>
            <a:ext cx="87572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17" b="21448"/>
          <a:stretch/>
        </p:blipFill>
        <p:spPr bwMode="auto">
          <a:xfrm>
            <a:off x="4887207" y="1988840"/>
            <a:ext cx="3409671" cy="444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33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872208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В продолжение нескольких недель учители не могли нахвалиться </a:t>
            </a:r>
            <a:r>
              <a:rPr lang="ru-RU" sz="2400" dirty="0" err="1" smtClean="0"/>
              <a:t>Алёшею</a:t>
            </a:r>
            <a:r>
              <a:rPr lang="ru-RU" sz="2400" dirty="0"/>
              <a:t>. Все уроки без исключения знал он совершенно, все переводы с одного языка на другой были без ошибок, так что не могли надивиться чрезвычайными его успехами.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16832"/>
            <a:ext cx="3487691" cy="452596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52119" y="2420888"/>
            <a:ext cx="2833635" cy="39391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76"/>
          <a:stretch/>
        </p:blipFill>
        <p:spPr bwMode="auto">
          <a:xfrm>
            <a:off x="4903618" y="1895516"/>
            <a:ext cx="358213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80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274638"/>
            <a:ext cx="3610744" cy="4954562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Принесли розги... Алеша был в отчаянии! В первый еще раз с тех пор, как существовал пансион, наказывали розгами, и кого же - Алешу, который так много о себе думал, который считал себя лучше и умнее всех! Какой стыд!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75656" y="2348880"/>
            <a:ext cx="1872208" cy="377728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798" b="24727"/>
          <a:stretch/>
        </p:blipFill>
        <p:spPr bwMode="auto">
          <a:xfrm>
            <a:off x="611560" y="476672"/>
            <a:ext cx="4343832" cy="5757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12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>-</a:t>
            </a:r>
            <a:br>
              <a:rPr lang="ru-RU" sz="2400" dirty="0" smtClean="0"/>
            </a:br>
            <a:r>
              <a:rPr lang="ru-RU" sz="2400" dirty="0" smtClean="0"/>
              <a:t>- Ну </a:t>
            </a:r>
            <a:r>
              <a:rPr lang="ru-RU" sz="2400" dirty="0"/>
              <a:t>так оставайтесь здесь, пока выучите! - сказал учитель, велел подать ему стакан воды и кусок ржаного хлеба и оставил его опять одного.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55" y="1600200"/>
            <a:ext cx="3437490" cy="4525963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084168" y="3717033"/>
            <a:ext cx="1656184" cy="17281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848" y="1628800"/>
            <a:ext cx="3437336" cy="4492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0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/>
              <a:t>Алеша горько заплакал, а Чернушка продолжала давать ему наставления. Долго она с ним разговаривала и со слезами упрашивала его исправиться.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58" y="1600200"/>
            <a:ext cx="3007284" cy="452596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24128" y="3789041"/>
            <a:ext cx="2232248" cy="16561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105" y="1556792"/>
            <a:ext cx="3764311" cy="4558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Министр поднял обе руки кверху, и Алеша увидел, что они были </a:t>
            </a:r>
            <a:r>
              <a:rPr lang="ru-RU" sz="2000" dirty="0" err="1"/>
              <a:t>скованы</a:t>
            </a:r>
            <a:r>
              <a:rPr lang="ru-RU" sz="2000" dirty="0"/>
              <a:t> золотою цепью... Он ужаснулся</a:t>
            </a:r>
            <a:r>
              <a:rPr lang="ru-RU" sz="2000" dirty="0" smtClean="0"/>
              <a:t>!..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Твоя нескромность причиною, что я осужден носить эти цепи, - сказал министр с глубоким вздохом, - но не плачь, Алеша! Твои слезы помочь мне не могут.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16832"/>
            <a:ext cx="3024336" cy="448307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3645025"/>
            <a:ext cx="2520280" cy="18722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18" b="18575"/>
          <a:stretch/>
        </p:blipFill>
        <p:spPr bwMode="auto">
          <a:xfrm>
            <a:off x="4716016" y="1844824"/>
            <a:ext cx="3546630" cy="4563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25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За час перед рассветом послышалось ему, что под полом что-то шумит. Он встал с постели, приложил к полу ухо и долго слышал стук маленьких колес и шум, как будто множество маленьких людей проходило.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02" t="347"/>
          <a:stretch/>
        </p:blipFill>
        <p:spPr>
          <a:xfrm>
            <a:off x="467544" y="1628800"/>
            <a:ext cx="4034047" cy="4879567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3" t="4248" r="1715" b="4085"/>
          <a:stretch/>
        </p:blipFill>
        <p:spPr>
          <a:xfrm>
            <a:off x="4770614" y="1628800"/>
            <a:ext cx="3715557" cy="4900226"/>
          </a:xfrm>
        </p:spPr>
      </p:pic>
    </p:spTree>
    <p:extLst>
      <p:ext uri="{BB962C8B-B14F-4D97-AF65-F5344CB8AC3E}">
        <p14:creationId xmlns:p14="http://schemas.microsoft.com/office/powerpoint/2010/main" val="40704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Сказка А. Погорельского «Черная курица или Подземные жители» много раз переиздавалась. Уже более полусотни лет художники-иллюстраторы открывают нам новые и новые чудесные уголки этого произведения. </a:t>
            </a:r>
            <a:endParaRPr lang="ru-RU" sz="24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9869"/>
            <a:ext cx="3528392" cy="4704523"/>
          </a:xfrm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4137323"/>
          </a:xfrm>
        </p:spPr>
        <p:txBody>
          <a:bodyPr/>
          <a:lstStyle/>
          <a:p>
            <a:pPr algn="ctr"/>
            <a:r>
              <a:rPr lang="ru-RU" dirty="0" smtClean="0"/>
              <a:t>Издания с иллюстрациями: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ru-RU" dirty="0" smtClean="0"/>
              <a:t>Ю.А. Трофимова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ru-RU" dirty="0" smtClean="0"/>
              <a:t>О.Р. </a:t>
            </a:r>
            <a:r>
              <a:rPr lang="ru-RU" dirty="0" err="1" smtClean="0"/>
              <a:t>Ионайтиса</a:t>
            </a:r>
            <a:endParaRPr lang="ru-RU" dirty="0" smtClean="0"/>
          </a:p>
          <a:p>
            <a:pPr marL="514350" indent="-514350" algn="ctr">
              <a:buFont typeface="+mj-lt"/>
              <a:buAutoNum type="arabicPeriod"/>
            </a:pPr>
            <a:r>
              <a:rPr lang="ru-RU" dirty="0" smtClean="0"/>
              <a:t>Д. </a:t>
            </a:r>
            <a:r>
              <a:rPr lang="ru-RU" dirty="0" err="1" smtClean="0"/>
              <a:t>Швецова</a:t>
            </a:r>
            <a:endParaRPr lang="ru-RU" dirty="0" smtClean="0"/>
          </a:p>
          <a:p>
            <a:pPr marL="514350" indent="-514350" algn="ctr">
              <a:buFont typeface="+mj-lt"/>
              <a:buAutoNum type="arabicPeriod"/>
            </a:pPr>
            <a:r>
              <a:rPr lang="ru-RU" dirty="0" smtClean="0"/>
              <a:t>Д. Скляра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ru-RU" dirty="0" smtClean="0"/>
              <a:t>А.М. Елисеева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ru-RU" dirty="0" smtClean="0"/>
              <a:t>М. Митрофанова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268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259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Паркет</vt:lpstr>
      <vt:lpstr>1_Паркет</vt:lpstr>
      <vt:lpstr>2_Паркет</vt:lpstr>
      <vt:lpstr>3_Паркет</vt:lpstr>
      <vt:lpstr>4_Паркет</vt:lpstr>
      <vt:lpstr>5_Паркет</vt:lpstr>
      <vt:lpstr>6_Паркет</vt:lpstr>
      <vt:lpstr>7_Паркет</vt:lpstr>
      <vt:lpstr>Между тем затрубили в рога, и охотники пустились скакать во всю прыть по разным переходам и коридорам. Долго они так скакали, и Алеша от них не отставал, хотя с трудом мог сдерживать бешеную палку свою...</vt:lpstr>
      <vt:lpstr>В продолжение нескольких недель учители не могли нахвалиться Алёшею. Все уроки без исключения знал он совершенно, все переводы с одного языка на другой были без ошибок, так что не могли надивиться чрезвычайными его успехами.</vt:lpstr>
      <vt:lpstr>Принесли розги... Алеша был в отчаянии! В первый еще раз с тех пор, как существовал пансион, наказывали розгами, и кого же - Алешу, который так много о себе думал, который считал себя лучше и умнее всех! Какой стыд!</vt:lpstr>
      <vt:lpstr>- - Ну так оставайтесь здесь, пока выучите! - сказал учитель, велел подать ему стакан воды и кусок ржаного хлеба и оставил его опять одного.</vt:lpstr>
      <vt:lpstr>Алеша горько заплакал, а Чернушка продолжала давать ему наставления. Долго она с ним разговаривала и со слезами упрашивала его исправиться.</vt:lpstr>
      <vt:lpstr>Министр поднял обе руки кверху, и Алеша увидел, что они были скованы золотою цепью... Он ужаснулся!.. - Твоя нескромность причиною, что я осужден носить эти цепи, - сказал министр с глубоким вздохом, - но не плачь, Алеша! Твои слезы помочь мне не могут.</vt:lpstr>
      <vt:lpstr>За час перед рассветом послышалось ему, что под полом что-то шумит. Он встал с постели, приложил к полу ухо и долго слышал стук маленьких колес и шум, как будто множество маленьких людей проходило.</vt:lpstr>
      <vt:lpstr>Сказка А. Погорельского «Черная курица или Подземные жители» много раз переиздавалась. Уже более полусотни лет художники-иллюстраторы открывают нам новые и новые чудесные уголки этого произведения.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 тем затрубили в рога, и охотники пустились скакать во всю прыть по разным переходам и коридорам. Долго они так скакали, и Алеша от них не отставал, хотя с трудом мог сдерживать бешеную палку свою...</dc:title>
  <dc:creator>Lenovo</dc:creator>
  <cp:lastModifiedBy>Lenovo</cp:lastModifiedBy>
  <cp:revision>1</cp:revision>
  <dcterms:created xsi:type="dcterms:W3CDTF">2019-06-13T07:10:50Z</dcterms:created>
  <dcterms:modified xsi:type="dcterms:W3CDTF">2019-06-13T07:13:11Z</dcterms:modified>
</cp:coreProperties>
</file>