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71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4E0D8C-C552-4D37-95D3-CA9CC84CD723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35DBC1-DF83-470B-A092-179E8DAB6F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979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8D40-BE11-44BC-8515-933AB9A89870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D7771-664D-45A5-9523-9F816A2E6E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264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8D40-BE11-44BC-8515-933AB9A89870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D7771-664D-45A5-9523-9F816A2E6E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831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8D40-BE11-44BC-8515-933AB9A89870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D7771-664D-45A5-9523-9F816A2E6E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831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8D40-BE11-44BC-8515-933AB9A89870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D7771-664D-45A5-9523-9F816A2E6E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527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8D40-BE11-44BC-8515-933AB9A89870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D7771-664D-45A5-9523-9F816A2E6E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591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8D40-BE11-44BC-8515-933AB9A89870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D7771-664D-45A5-9523-9F816A2E6E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4971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8D40-BE11-44BC-8515-933AB9A89870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D7771-664D-45A5-9523-9F816A2E6E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8721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8D40-BE11-44BC-8515-933AB9A89870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D7771-664D-45A5-9523-9F816A2E6E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567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8D40-BE11-44BC-8515-933AB9A89870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D7771-664D-45A5-9523-9F816A2E6E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425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8D40-BE11-44BC-8515-933AB9A89870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D7771-664D-45A5-9523-9F816A2E6E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459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8D40-BE11-44BC-8515-933AB9A89870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D7771-664D-45A5-9523-9F816A2E6E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632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71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B8D40-BE11-44BC-8515-933AB9A89870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8D7771-664D-45A5-9523-9F816A2E6E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823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3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980728"/>
            <a:ext cx="5830416" cy="891530"/>
          </a:xfr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Значение простейших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27984" y="4941168"/>
            <a:ext cx="4464496" cy="1129680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Выполнила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err="1" smtClean="0">
                <a:solidFill>
                  <a:schemeClr val="tx1"/>
                </a:solidFill>
              </a:rPr>
              <a:t>Тоши</a:t>
            </a:r>
            <a:r>
              <a:rPr lang="ru-RU" dirty="0" err="1">
                <a:solidFill>
                  <a:schemeClr val="tx1"/>
                </a:solidFill>
              </a:rPr>
              <a:t>ч</a:t>
            </a:r>
            <a:r>
              <a:rPr lang="ru-RU" dirty="0" smtClean="0">
                <a:solidFill>
                  <a:schemeClr val="tx1"/>
                </a:solidFill>
              </a:rPr>
              <a:t> Анастасия 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971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4546848" cy="796950"/>
          </a:xfr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ru-RU" dirty="0" smtClean="0"/>
              <a:t>Простейшие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6856" y="1556792"/>
            <a:ext cx="8229600" cy="45259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bg1"/>
                </a:solidFill>
              </a:rPr>
              <a:t>Простейшие</a:t>
            </a:r>
            <a:r>
              <a:rPr lang="ru-RU" dirty="0" smtClean="0"/>
              <a:t> – это разнообразные одноклеточные животные обитающие в водоёмах и влажной почве. Одноклеточные животные представляют собой </a:t>
            </a:r>
            <a:r>
              <a:rPr lang="ru-RU" b="1" dirty="0" smtClean="0"/>
              <a:t>слаженный организм</a:t>
            </a:r>
            <a:r>
              <a:rPr lang="ru-RU" dirty="0" smtClean="0"/>
              <a:t>, осуществляющий питание, дыхание, выделение, размножение, рост, развитие и обмен веществ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940152" y="4581128"/>
            <a:ext cx="3806811" cy="260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01960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5328592" cy="868958"/>
          </a:xfr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ru-RU" dirty="0"/>
              <a:t>И</a:t>
            </a:r>
            <a:r>
              <a:rPr lang="ru-RU" dirty="0" smtClean="0"/>
              <a:t>сточник питания 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4509120"/>
            <a:ext cx="3960440" cy="2638643"/>
          </a:xfrm>
        </p:spPr>
      </p:pic>
      <p:sp>
        <p:nvSpPr>
          <p:cNvPr id="7" name="Прямоугольник 6"/>
          <p:cNvSpPr/>
          <p:nvPr/>
        </p:nvSpPr>
        <p:spPr>
          <a:xfrm>
            <a:off x="107504" y="1937131"/>
            <a:ext cx="8964488" cy="3168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ru-RU" sz="3200" dirty="0" smtClean="0"/>
              <a:t>В морях и в пресных водах простейшие, прежде всего инфузории и жгутиковые, служат пищей для мелких </a:t>
            </a:r>
            <a:r>
              <a:rPr lang="ru-RU" sz="3200" b="1" dirty="0" smtClean="0"/>
              <a:t>многоклеточных </a:t>
            </a:r>
            <a:r>
              <a:rPr lang="ru-RU" sz="3200" dirty="0" smtClean="0"/>
              <a:t>животных. Черви, моллюски, мелкие ракообразные, а также мальки многих рыб питаются преимущественно одноклеточными. </a:t>
            </a:r>
          </a:p>
        </p:txBody>
      </p:sp>
    </p:spTree>
    <p:extLst>
      <p:ext uri="{BB962C8B-B14F-4D97-AF65-F5344CB8AC3E}">
        <p14:creationId xmlns:p14="http://schemas.microsoft.com/office/powerpoint/2010/main" val="112315881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7056784" cy="936104"/>
          </a:xfr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ru-RU" dirty="0"/>
              <a:t>О</a:t>
            </a:r>
            <a:r>
              <a:rPr lang="ru-RU" dirty="0" smtClean="0"/>
              <a:t>бразования горных пород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830184">
            <a:off x="5679382" y="4195363"/>
            <a:ext cx="4145497" cy="276193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484784"/>
            <a:ext cx="6552728" cy="5373216"/>
          </a:xfrm>
        </p:spPr>
        <p:txBody>
          <a:bodyPr numCol="1"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dirty="0" smtClean="0"/>
              <a:t>Рассматривая под микроскопом размельченный кусочек мела, можно видеть, что он состоит преимущественно из мельчайших раковинок каких-то животных. Известняки, мел и некоторые другие горные породы в значительной мере состоят из остатков скелетов морских простейших. </a:t>
            </a:r>
          </a:p>
        </p:txBody>
      </p:sp>
    </p:spTree>
    <p:extLst>
      <p:ext uri="{BB962C8B-B14F-4D97-AF65-F5344CB8AC3E}">
        <p14:creationId xmlns:p14="http://schemas.microsoft.com/office/powerpoint/2010/main" val="72104569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6568893" cy="922114"/>
          </a:xfr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r>
              <a:rPr lang="ru-RU" dirty="0"/>
              <a:t>З</a:t>
            </a:r>
            <a:r>
              <a:rPr lang="ru-RU" dirty="0" smtClean="0"/>
              <a:t>агрязненность водоемов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1556792"/>
            <a:ext cx="8373616" cy="4608512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ru-RU" dirty="0"/>
              <a:t>В</a:t>
            </a:r>
            <a:r>
              <a:rPr lang="ru-RU" dirty="0" smtClean="0"/>
              <a:t>ажнейшая государственная задача. Простейшие — показатель степени загрязненности пресных водоемов. Каждому виду простейших животных необходимы для существования определенные условия. Наконец, есть и такие простейшие, которые могут жить в очень загрязненных, сточных водах. Таким образом, нахождение в водоеме определенного вида простейших дает возможность судить о степени его загрязненности.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221088"/>
            <a:ext cx="3807164" cy="307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866740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5482952" cy="940966"/>
          </a:xfr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>
            <a:normAutofit fontScale="90000"/>
          </a:bodyPr>
          <a:lstStyle/>
          <a:p>
            <a:r>
              <a:rPr lang="ru-RU" dirty="0"/>
              <a:t>В</a:t>
            </a:r>
            <a:r>
              <a:rPr lang="ru-RU" dirty="0" smtClean="0"/>
              <a:t>озбудители болезней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28800"/>
            <a:ext cx="7920880" cy="45259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dirty="0"/>
              <a:t>Ч</a:t>
            </a:r>
            <a:r>
              <a:rPr lang="ru-RU" dirty="0" smtClean="0"/>
              <a:t>еловека и животных. Среди простейших очень многие ведут паразитический образ жизни. Они поселяются в различных органах человека и животных и часто бывают причиной тяжелых заболеваний. К болезням, вызываемым простейшими, относятся, например, малярия и кожный лейшманиоз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72460">
            <a:off x="5726529" y="4504934"/>
            <a:ext cx="3962400" cy="2640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372580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924944"/>
            <a:ext cx="6667500" cy="3733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548680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bg1"/>
                </a:solidFill>
              </a:rPr>
              <a:t>Итак, простейшие имеют огромное значение в природе и в жизни человека. Одни из них не только полезны, но и необходимы; другие, напротив, опасны.</a:t>
            </a:r>
          </a:p>
        </p:txBody>
      </p:sp>
    </p:spTree>
    <p:extLst>
      <p:ext uri="{BB962C8B-B14F-4D97-AF65-F5344CB8AC3E}">
        <p14:creationId xmlns:p14="http://schemas.microsoft.com/office/powerpoint/2010/main" val="2444935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254</Words>
  <Application>Microsoft Office PowerPoint</Application>
  <PresentationFormat>Экран (4:3)</PresentationFormat>
  <Paragraphs>14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Wingdings</vt:lpstr>
      <vt:lpstr>Тема Office</vt:lpstr>
      <vt:lpstr>Значение простейших</vt:lpstr>
      <vt:lpstr>Простейшие</vt:lpstr>
      <vt:lpstr>Источник питания </vt:lpstr>
      <vt:lpstr>Образования горных пород</vt:lpstr>
      <vt:lpstr>Загрязненность водоемов </vt:lpstr>
      <vt:lpstr>Возбудители болезней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Значение простейших</dc:title>
  <dc:creator>Irina</dc:creator>
  <cp:lastModifiedBy>RePack by Diakov</cp:lastModifiedBy>
  <cp:revision>10</cp:revision>
  <dcterms:created xsi:type="dcterms:W3CDTF">2016-02-17T19:37:57Z</dcterms:created>
  <dcterms:modified xsi:type="dcterms:W3CDTF">2017-01-26T06:05:20Z</dcterms:modified>
</cp:coreProperties>
</file>