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67" d="100"/>
          <a:sy n="67" d="100"/>
        </p:scale>
        <p:origin x="-14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5D71FA-24AB-4643-A1F9-138E35351A6E}" type="datetimeFigureOut">
              <a:rPr lang="ru-RU" smtClean="0"/>
              <a:t>01.06.2014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4E5B16A-D8BF-4E55-AFB5-08C035B91B5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75856" y="188640"/>
            <a:ext cx="5468144" cy="3249706"/>
          </a:xfrm>
        </p:spPr>
        <p:txBody>
          <a:bodyPr>
            <a:normAutofit fontScale="90000"/>
          </a:bodyPr>
          <a:lstStyle/>
          <a:p>
            <a:r>
              <a:rPr lang="ru-RU" sz="6000" b="0" dirty="0" smtClean="0"/>
              <a:t>Статуя Христа-Искупителя</a:t>
            </a:r>
            <a:br>
              <a:rPr lang="ru-RU" sz="6000" b="0" dirty="0" smtClean="0"/>
            </a:b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645024"/>
            <a:ext cx="7992888" cy="18002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Знаменитая </a:t>
            </a:r>
            <a:r>
              <a:rPr lang="ru-RU" dirty="0" smtClean="0"/>
              <a:t>статуя </a:t>
            </a:r>
            <a:r>
              <a:rPr lang="ru-RU" dirty="0" smtClean="0"/>
              <a:t>Иисуса-Христа</a:t>
            </a:r>
            <a:r>
              <a:rPr lang="ru-RU" dirty="0" smtClean="0"/>
              <a:t> с распростёртыми руками на вершине горы </a:t>
            </a:r>
            <a:r>
              <a:rPr lang="ru-RU" dirty="0" err="1" smtClean="0"/>
              <a:t>Корковаду</a:t>
            </a:r>
            <a:r>
              <a:rPr lang="ru-RU" dirty="0" smtClean="0"/>
              <a:t> в </a:t>
            </a:r>
            <a:r>
              <a:rPr lang="ru-RU" dirty="0" smtClean="0"/>
              <a:t>Рио-де-Жанейро. </a:t>
            </a:r>
            <a:r>
              <a:rPr lang="ru-RU" dirty="0" smtClean="0"/>
              <a:t>Является символом  </a:t>
            </a:r>
            <a:r>
              <a:rPr lang="ru-RU" dirty="0" smtClean="0"/>
              <a:t>Рио-де-Жанейро и Бразилии</a:t>
            </a:r>
            <a:r>
              <a:rPr lang="ru-RU" dirty="0" smtClean="0"/>
              <a:t> в целом. Избрана одним из </a:t>
            </a:r>
            <a:r>
              <a:rPr lang="ru-RU" dirty="0" smtClean="0"/>
              <a:t>Новых семи чудес света.</a:t>
            </a:r>
            <a:endParaRPr lang="ru-RU" dirty="0"/>
          </a:p>
        </p:txBody>
      </p:sp>
      <p:pic>
        <p:nvPicPr>
          <p:cNvPr id="4" name="Рисунок 3" descr="435px-Cristo_Redentor_-_Rio_de_Janeiro,_Bras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88640"/>
            <a:ext cx="2520280" cy="3429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ristos_rio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6795792" cy="44362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12289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1800" b="0" dirty="0" smtClean="0"/>
              <a:t>Высота статуи — 38 м, в том числе пьедестала — 8 м; размах рук — 28 м. Вес — 1145 тонн. Являясь самой высокой точкой округи, статуя регулярно (в среднем, четыре раза в год) становится мишенью </a:t>
            </a:r>
            <a:r>
              <a:rPr lang="ru-RU" sz="1800" b="0" dirty="0" smtClean="0"/>
              <a:t>молний. </a:t>
            </a:r>
            <a:r>
              <a:rPr lang="ru-RU" sz="1800" b="0" dirty="0" smtClean="0"/>
              <a:t>Католическая епархия специально хранит запас камня, из которого возведена статуя, для восстановления повреждённых молниями частей статуи</a:t>
            </a:r>
            <a:endParaRPr lang="ru-RU" sz="1800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Статуя Христа-Искупителя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899592" y="5355102"/>
            <a:ext cx="7494600" cy="15028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Статуя Христа Искупителя в Рио-де-Жанейро — один из самых известных и популярных в мире монументов. Ежегодно не менее 1,8 миллиона </a:t>
            </a:r>
            <a:r>
              <a:rPr lang="ru-RU" dirty="0" smtClean="0"/>
              <a:t>туристов</a:t>
            </a:r>
            <a:r>
              <a:rPr lang="ru-RU" baseline="30000" dirty="0" smtClean="0"/>
              <a:t> </a:t>
            </a:r>
            <a:r>
              <a:rPr lang="ru-RU" dirty="0" smtClean="0"/>
              <a:t>поднимаются </a:t>
            </a:r>
            <a:r>
              <a:rPr lang="ru-RU" dirty="0" smtClean="0"/>
              <a:t>к его </a:t>
            </a:r>
            <a:r>
              <a:rPr lang="ru-RU" dirty="0" smtClean="0"/>
              <a:t>подножию.</a:t>
            </a:r>
            <a:endParaRPr lang="ru-RU" dirty="0"/>
          </a:p>
        </p:txBody>
      </p:sp>
      <p:pic>
        <p:nvPicPr>
          <p:cNvPr id="7" name="Содержимое 6" descr="Статуя-Христа-Спасителя-Рио-де-Жанейро-Бразилия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16956" y="274638"/>
            <a:ext cx="6875188" cy="457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37312"/>
          </a:xfrm>
          <a:noFill/>
        </p:spPr>
        <p:txBody>
          <a:bodyPr>
            <a:normAutofit/>
          </a:bodyPr>
          <a:lstStyle/>
          <a:p>
            <a:r>
              <a:rPr lang="ru-RU" sz="1600" b="0" dirty="0" smtClean="0"/>
              <a:t/>
            </a:r>
            <a:br>
              <a:rPr lang="ru-RU" sz="1600" b="0" dirty="0" smtClean="0"/>
            </a:b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b="0" dirty="0" smtClean="0"/>
              <a:t>В 1921 году приближающаяся столетняя годовщина национальной независимости Бразилии (1822 г.) вдохновила отцов города — Рио-де-Жанейро тогда был столицей Бразилии — на создание монумента Христа-Искупителя. Журнал «</a:t>
            </a:r>
            <a:r>
              <a:rPr lang="ru-RU" sz="1600" b="0" dirty="0" err="1" smtClean="0"/>
              <a:t>Крузейру</a:t>
            </a:r>
            <a:r>
              <a:rPr lang="ru-RU" sz="1600" b="0" dirty="0" smtClean="0"/>
              <a:t>» объявил сбор средств по подписке на сооружение памятника. В результате кампании было собрано более 2,5 миллиона </a:t>
            </a:r>
            <a:r>
              <a:rPr lang="ru-RU" sz="1600" b="0" dirty="0" smtClean="0"/>
              <a:t>рейсов. </a:t>
            </a:r>
            <a:r>
              <a:rPr lang="ru-RU" sz="1600" b="0" dirty="0" smtClean="0"/>
              <a:t>К сбору средств подключилась и церковь: тогдашний архиепископ Рио-де-Жанейро дон Себастьян </a:t>
            </a:r>
            <a:r>
              <a:rPr lang="ru-RU" sz="1600" b="0" dirty="0" err="1" smtClean="0"/>
              <a:t>Леме</a:t>
            </a:r>
            <a:r>
              <a:rPr lang="ru-RU" sz="1600" b="0" dirty="0" smtClean="0"/>
              <a:t> принял большое участие в деле создания монумента.</a:t>
            </a:r>
            <a:br>
              <a:rPr lang="ru-RU" sz="1600" b="0" dirty="0" smtClean="0"/>
            </a:br>
            <a:r>
              <a:rPr lang="ru-RU" sz="1600" b="0" dirty="0" smtClean="0"/>
              <a:t>Постройка статуи продолжалась около девяти лет — с 1922 по 1931 гг.</a:t>
            </a:r>
            <a:br>
              <a:rPr lang="ru-RU" sz="1600" b="0" dirty="0" smtClean="0"/>
            </a:br>
            <a:r>
              <a:rPr lang="ru-RU" sz="1600" b="0" dirty="0" smtClean="0"/>
              <a:t>Первоначальный эскиз памятника разработал художник Карлос Освальд. Именно он предложил изобразить Христа с </a:t>
            </a:r>
            <a:r>
              <a:rPr lang="ru-RU" sz="1600" b="0" dirty="0" smtClean="0"/>
              <a:t>форму </a:t>
            </a:r>
            <a:r>
              <a:rPr lang="ru-RU" sz="1600" b="0" dirty="0" smtClean="0"/>
              <a:t>земного шара. Окончательный проект монумента был разработан бразильским инженером </a:t>
            </a:r>
            <a:r>
              <a:rPr lang="ru-RU" sz="1600" b="0" dirty="0" err="1" smtClean="0"/>
              <a:t>Эйтром</a:t>
            </a:r>
            <a:r>
              <a:rPr lang="ru-RU" sz="1600" b="0" dirty="0" smtClean="0"/>
              <a:t> да </a:t>
            </a:r>
            <a:r>
              <a:rPr lang="ru-RU" sz="1600" b="0" dirty="0" err="1" smtClean="0"/>
              <a:t>Силва</a:t>
            </a:r>
            <a:r>
              <a:rPr lang="ru-RU" sz="1600" b="0" dirty="0" smtClean="0"/>
              <a:t/>
            </a:r>
            <a:br>
              <a:rPr lang="ru-RU" sz="1600" b="0" dirty="0" smtClean="0"/>
            </a:br>
            <a:r>
              <a:rPr lang="ru-RU" sz="1600" b="0" dirty="0" smtClean="0"/>
              <a:t>Так как по ряду причин, в том числе технологических, создать такую огромную скульптуру в Бразилии было тогда невозможно, все её детали, включая каркас, изготавливались во </a:t>
            </a:r>
            <a:r>
              <a:rPr lang="ru-RU" sz="1600" b="0" dirty="0" smtClean="0"/>
              <a:t>Франции. </a:t>
            </a:r>
            <a:r>
              <a:rPr lang="ru-RU" sz="1600" b="0" dirty="0" err="1" smtClean="0"/>
              <a:t>Стату</a:t>
            </a:r>
            <a:r>
              <a:rPr lang="ru-RU" sz="1600" b="0" dirty="0" err="1" smtClean="0"/>
              <a:t>распростёртыми</a:t>
            </a:r>
            <a:r>
              <a:rPr lang="ru-RU" sz="1600" b="0" dirty="0" smtClean="0"/>
              <a:t> в благословляющем жесте руками, отчего издали фигура выглядела бы как огромный крест. В первоначальном варианте пьедестал для статуи должен был иметь </a:t>
            </a:r>
            <a:r>
              <a:rPr lang="ru-RU" sz="1600" b="0" dirty="0" smtClean="0"/>
              <a:t>я </a:t>
            </a:r>
            <a:r>
              <a:rPr lang="ru-RU" sz="1600" b="0" dirty="0" smtClean="0"/>
              <a:t>изготовлена из железобетона </a:t>
            </a:r>
            <a:r>
              <a:rPr lang="ru-RU" sz="1600" b="0" dirty="0" smtClean="0"/>
              <a:t>и </a:t>
            </a:r>
            <a:r>
              <a:rPr lang="ru-RU" sz="1600" b="0" dirty="0" err="1" smtClean="0"/>
              <a:t>талькохлорита</a:t>
            </a:r>
            <a:r>
              <a:rPr lang="ru-RU" sz="1600" b="0" dirty="0" smtClean="0"/>
              <a:t>.</a:t>
            </a:r>
            <a:r>
              <a:rPr lang="ru-RU" sz="1600" b="0" dirty="0" smtClean="0"/>
              <a:t/>
            </a:r>
            <a:br>
              <a:rPr lang="ru-RU" sz="1600" b="0" dirty="0" smtClean="0"/>
            </a:br>
            <a:r>
              <a:rPr lang="ru-RU" sz="1600" b="0" dirty="0" smtClean="0"/>
              <a:t>В 1924 французский скульптор Поль </a:t>
            </a:r>
            <a:r>
              <a:rPr lang="ru-RU" sz="1600" b="0" dirty="0" err="1" smtClean="0"/>
              <a:t>Ландовски</a:t>
            </a:r>
            <a:r>
              <a:rPr lang="ru-RU" sz="1600" b="0" dirty="0" smtClean="0"/>
              <a:t> (</a:t>
            </a:r>
            <a:r>
              <a:rPr lang="ru-RU" sz="1600" b="0" dirty="0" err="1" smtClean="0"/>
              <a:t>Paul</a:t>
            </a:r>
            <a:r>
              <a:rPr lang="ru-RU" sz="1600" b="0" dirty="0" smtClean="0"/>
              <a:t> </a:t>
            </a:r>
            <a:r>
              <a:rPr lang="ru-RU" sz="1600" b="0" dirty="0" err="1" smtClean="0"/>
              <a:t>Landowski</a:t>
            </a:r>
            <a:r>
              <a:rPr lang="ru-RU" sz="1600" b="0" dirty="0" smtClean="0"/>
              <a:t>) закончил моделирование головы (высотой 3,75 метра) и рук статуи. В разобранном виде все детали монумента доставлялись в Бразилию и </a:t>
            </a:r>
            <a:r>
              <a:rPr lang="ru-RU" sz="1600" b="0" dirty="0" err="1" smtClean="0"/>
              <a:t>пожелезной</a:t>
            </a:r>
            <a:r>
              <a:rPr lang="ru-RU" sz="1600" b="0" dirty="0" smtClean="0"/>
              <a:t> дороге</a:t>
            </a:r>
            <a:r>
              <a:rPr lang="ru-RU" sz="1600" b="0" dirty="0" smtClean="0"/>
              <a:t> транспортировались на вершину горы </a:t>
            </a:r>
            <a:r>
              <a:rPr lang="ru-RU" sz="1600" b="0" dirty="0" err="1" smtClean="0"/>
              <a:t>Корковаду</a:t>
            </a:r>
            <a:r>
              <a:rPr lang="ru-RU" sz="1600" b="0" dirty="0" smtClean="0"/>
              <a:t>.</a:t>
            </a:r>
            <a:br>
              <a:rPr lang="ru-RU" sz="1600" b="0" dirty="0" smtClean="0"/>
            </a:br>
            <a:endParaRPr lang="ru-RU" sz="1600" i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4581128"/>
            <a:ext cx="8784976" cy="7920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 smtClean="0"/>
              <a:t>Христос-Искупитель</a:t>
            </a:r>
            <a:r>
              <a:rPr lang="ru-RU" dirty="0" smtClean="0"/>
              <a:t> в Рио-де-Жанейро, </a:t>
            </a:r>
            <a:r>
              <a:rPr lang="ru-RU" dirty="0" smtClean="0"/>
              <a:t>вид </a:t>
            </a:r>
            <a:r>
              <a:rPr lang="ru-RU" dirty="0" smtClean="0"/>
              <a:t>с вертолёта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3059832" y="5373216"/>
            <a:ext cx="5910424" cy="131425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1800" dirty="0" smtClean="0"/>
              <a:t>12 октября 1931 года состоялось торжественное открытие и освящение монумента, ставшего символом Рио-де-Жанейро.</a:t>
            </a:r>
          </a:p>
          <a:p>
            <a:r>
              <a:rPr lang="ru-RU" sz="1800" dirty="0" smtClean="0"/>
              <a:t>В 1965 году статуя была повторно освящена папой Павлом VI, а в 1981 году на праздновании 50-летия монумента присутствовал папа Иоанн Павел II.</a:t>
            </a:r>
            <a:endParaRPr lang="ru-RU" sz="1800" dirty="0"/>
          </a:p>
        </p:txBody>
      </p:sp>
      <p:pic>
        <p:nvPicPr>
          <p:cNvPr id="6" name="Содержимое 5" descr="450px-Redentor02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332656"/>
            <a:ext cx="6909591" cy="4176464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Содержимое 9" descr="800px-Christ_the_Redeemer_closeup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323528" y="1412776"/>
            <a:ext cx="3960440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4400" b="0" dirty="0" smtClean="0"/>
              <a:t>Статуя Христа-Искупителя</a:t>
            </a:r>
            <a:endParaRPr lang="ru-RU" sz="44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Голова статуи. Вид снизу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Статуя Христа-Искупителя ночью</a:t>
            </a:r>
            <a:endParaRPr lang="ru-RU" dirty="0"/>
          </a:p>
        </p:txBody>
      </p:sp>
      <p:pic>
        <p:nvPicPr>
          <p:cNvPr id="14" name="Содержимое 13" descr="497px-Cristo_redentor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88024" y="1412776"/>
            <a:ext cx="3265094" cy="37977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Содержимое 14" descr="800px-Christ_the_Redeemer_closeup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323528" y="1412776"/>
            <a:ext cx="4032448" cy="3816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Содержимое 9" descr="800px-Christ_the_Redeemer_closeup.JPG"/>
          <p:cNvPicPr>
            <a:picLocks noGrp="1" noChangeAspect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>
          <a:xfrm flipH="1" flipV="1">
            <a:off x="-3860176" y="6407616"/>
            <a:ext cx="50298" cy="457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26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Статуя Христа-Искупителя </vt:lpstr>
      <vt:lpstr>Высота статуи — 38 м, в том числе пьедестала — 8 м; размах рук — 28 м. Вес — 1145 тонн. Являясь самой высокой точкой округи, статуя регулярно (в среднем, четыре раза в год) становится мишенью молний. Католическая епархия специально хранит запас камня, из которого возведена статуя, для восстановления повреждённых молниями частей статуи</vt:lpstr>
      <vt:lpstr>Статуя Христа-Искупителя </vt:lpstr>
      <vt:lpstr>  В 1921 году приближающаяся столетняя годовщина национальной независимости Бразилии (1822 г.) вдохновила отцов города — Рио-де-Жанейро тогда был столицей Бразилии — на создание монумента Христа-Искупителя. Журнал «Крузейру» объявил сбор средств по подписке на сооружение памятника. В результате кампании было собрано более 2,5 миллиона рейсов. К сбору средств подключилась и церковь: тогдашний архиепископ Рио-де-Жанейро дон Себастьян Леме принял большое участие в деле создания монумента. Постройка статуи продолжалась около девяти лет — с 1922 по 1931 гг. Первоначальный эскиз памятника разработал художник Карлос Освальд. Именно он предложил изобразить Христа с форму земного шара. Окончательный проект монумента был разработан бразильским инженером Эйтром да Силва Так как по ряду причин, в том числе технологических, создать такую огромную скульптуру в Бразилии было тогда невозможно, все её детали, включая каркас, изготавливались во Франции. Статураспростёртыми в благословляющем жесте руками, отчего издали фигура выглядела бы как огромный крест. В первоначальном варианте пьедестал для статуи должен был иметь я изготовлена из железобетона и талькохлорита. В 1924 французский скульптор Поль Ландовски (Paul Landowski) закончил моделирование головы (высотой 3,75 метра) и рук статуи. В разобранном виде все детали монумента доставлялись в Бразилию и пожелезной дороге транспортировались на вершину горы Корковаду. </vt:lpstr>
      <vt:lpstr>Христос-Искупитель в Рио-де-Жанейро, вид с вертолёта</vt:lpstr>
      <vt:lpstr>Статуя Христа-Искупителя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Статуя Христа-Искупителя</dc:title>
  <dc:creator>Вика</dc:creator>
  <cp:lastModifiedBy>Вика</cp:lastModifiedBy>
  <cp:revision>4</cp:revision>
  <dcterms:created xsi:type="dcterms:W3CDTF">2014-06-01T02:02:24Z</dcterms:created>
  <dcterms:modified xsi:type="dcterms:W3CDTF">2014-06-01T02:38:15Z</dcterms:modified>
</cp:coreProperties>
</file>