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33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90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6028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391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8774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7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851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30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07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022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08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619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09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4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61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11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80B12-A37B-40DF-8B45-669B36EA8084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C577DDE-B783-40A2-B6D2-DC4DA1353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0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67" y="298382"/>
            <a:ext cx="8694507" cy="6092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188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1</cp:revision>
  <dcterms:created xsi:type="dcterms:W3CDTF">2021-04-06T08:22:20Z</dcterms:created>
  <dcterms:modified xsi:type="dcterms:W3CDTF">2021-04-06T08:23:29Z</dcterms:modified>
</cp:coreProperties>
</file>