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A404F-BE3A-4271-992C-1C08A43A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8F0016-65BC-4B33-9B65-3932BEFDE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D0D12-D40D-43A4-B558-7EA88E26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D2E2D-748F-4C30-985E-CFBE03AD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A606D-1562-4696-B5E7-899F33E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7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1DF18-B929-49D5-8132-35AA10EE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BA719B-2C08-4A19-AC01-5BC8F5CB7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47380-7B87-4541-8D66-31F56E5D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61AC9-EF09-46BC-A9A3-F06CF390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54045-1C4B-468E-8FC9-35600D80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796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276683-FC53-4D05-8D00-0B6D46945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FAFF66-39B3-4629-9A83-DFC249751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8B040-F19A-451F-9747-2EA9F45C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2EF9E-D1AB-43B1-ACA4-35F8F2DE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CA69E-3763-4A23-B219-2AB94E97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36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7D9B9-0D64-4249-89EF-1AAB80A7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C2277-91FC-474F-A70C-E55A0577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7F0FA-7A78-4B30-B874-C8120682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D0A99-2445-4791-B7D8-59B0BC11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C27B2-B356-47D6-8AA9-72F361D9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41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67FFE-B09B-4A47-A265-37ACFC49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95316-ADF5-468E-8055-6C85C95E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BBF2E-84A8-4BD5-8858-841AE62A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C73F3-D5E8-4AA8-8558-8125DAD4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B6386-48ED-47F6-B24B-F8FCADDB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67BD-618C-4EC7-9C42-84B2BF30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FB55A-1CD4-4379-8F4A-1A21C8675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7753BA-11D4-4A7F-92D3-6286C3EF3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63359-9439-4ECC-8EF4-D191CF2E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97DD86-5F51-4546-B921-628EB396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EC382-5AF8-482B-8FF4-175F8287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65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2EE2E-EBCE-4CFA-957E-5A84F8F9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52C18-40FE-43E5-8B81-735DC855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C653D2-3FBA-402D-AA82-800FC09FB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DC25C2-F578-46B6-A5C1-BF6D7F833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C0D315-D35B-488A-AAF0-0D431DEA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C73C8F-8DF3-4008-A0A9-B95C431D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2496E0-AAF2-44EF-A9F4-5788ED03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58923F-E0B0-4B58-BDAE-CABCB3DB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567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0292-F0D9-4B1A-9A29-5F520A40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CE657C-E175-4D76-8E86-656E95DE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5E617E-EAC1-411B-96B7-6C5EF121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4296FA-D467-40A4-9798-9EB7DA5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228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5FBF2E-ABD4-49A9-AFCE-9ABB3D86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377FBA-4AFE-4C23-85AA-7A7BCE90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A8E5F8-7CA5-4477-8CC3-0BCF6970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738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285D-13F9-43BC-BB3A-FF3410AE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6458E-17D7-4E8D-A2A2-2DBD037D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EA2F56-68A3-4DD4-B8FF-5825ACC6B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4238F-2E4F-4C1A-BA49-94039692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CEA00A-FB10-47CA-8C80-91430643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A6F2EB-34B7-4E2B-99BA-A4018574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5325F-552B-425D-AF20-FC74A87C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6FA36D-023E-4601-99B2-D6C6A3D1C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617109-F55A-4DEF-A211-847ED30A6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6FCB1-F7E2-4564-AF77-7081F5C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DB5FD-EC79-41A0-9012-38027A9B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2A222-8281-419F-BDBD-5F2B1892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79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B7A0F-53B9-4AC5-9FE1-762880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1C16ED-3427-44A3-9656-1BE354245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C2DB9-9D9C-4EFB-93D7-AB22828BF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5D62-E539-4DB7-9ECF-12383F2F435B}" type="datetimeFigureOut">
              <a:rPr lang="ru-UA" smtClean="0"/>
              <a:t>09.03.2023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C429B-4FE8-4D7B-94BB-B74C19FC2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F309F-8207-49D6-9718-14E2243A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4726D-DC6E-4FE1-956D-C7C96476342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8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EC4C29-0614-4072-AEDB-A4C2A10B4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25424" r="48077" b="42765"/>
          <a:stretch/>
        </p:blipFill>
        <p:spPr>
          <a:xfrm>
            <a:off x="492370" y="184311"/>
            <a:ext cx="7946068" cy="50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854DAC-31DF-4596-8F41-61CC21AB4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4" t="22756" r="47615" b="58774"/>
          <a:stretch/>
        </p:blipFill>
        <p:spPr>
          <a:xfrm>
            <a:off x="112540" y="239151"/>
            <a:ext cx="7635944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854DAC-31DF-4596-8F41-61CC21AB4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4" t="22756" r="47615" b="58774"/>
          <a:stretch/>
        </p:blipFill>
        <p:spPr>
          <a:xfrm>
            <a:off x="112540" y="239151"/>
            <a:ext cx="7635944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8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725EC0-33F4-44A4-B2EB-A526EA0F9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7" t="56003" r="47846" b="12392"/>
          <a:stretch/>
        </p:blipFill>
        <p:spPr>
          <a:xfrm>
            <a:off x="0" y="124471"/>
            <a:ext cx="8750104" cy="53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0E2307-0287-4D03-9742-CEC6DB50A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5" t="13931" r="48423" b="66367"/>
          <a:stretch/>
        </p:blipFill>
        <p:spPr>
          <a:xfrm>
            <a:off x="872197" y="365760"/>
            <a:ext cx="724328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4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F4AE7D-A019-436E-9075-095BECC33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3" t="32812" r="47731" b="45023"/>
          <a:stretch/>
        </p:blipFill>
        <p:spPr>
          <a:xfrm>
            <a:off x="0" y="154745"/>
            <a:ext cx="7751688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7B485-9123-4BCE-BEE8-A4FCE416B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1" t="54567" r="48077" b="12391"/>
          <a:stretch/>
        </p:blipFill>
        <p:spPr>
          <a:xfrm>
            <a:off x="0" y="182879"/>
            <a:ext cx="6270173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E7D3C-197B-42A1-99B4-BE379155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4137" r="48654" b="61031"/>
          <a:stretch/>
        </p:blipFill>
        <p:spPr>
          <a:xfrm>
            <a:off x="365760" y="351693"/>
            <a:ext cx="7399602" cy="36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2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EC313E-DA84-4C7E-8D39-D968D22AA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38970" r="48192" b="38250"/>
          <a:stretch/>
        </p:blipFill>
        <p:spPr>
          <a:xfrm>
            <a:off x="422030" y="295422"/>
            <a:ext cx="7819106" cy="36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EC313E-DA84-4C7E-8D39-D968D22AA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61134" r="50000" b="12802"/>
          <a:stretch/>
        </p:blipFill>
        <p:spPr>
          <a:xfrm>
            <a:off x="281353" y="225082"/>
            <a:ext cx="5514536" cy="30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221CFC-45D9-4A99-B043-940AE04DA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7" t="13521" r="48654" b="77258"/>
          <a:stretch/>
        </p:blipFill>
        <p:spPr>
          <a:xfrm>
            <a:off x="253218" y="267286"/>
            <a:ext cx="6386733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9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32D86DDC4E9334D9E6502056EA2BC3F" ma:contentTypeVersion="11" ma:contentTypeDescription="Створення нового документа." ma:contentTypeScope="" ma:versionID="d4bdfa3c7c8645fe3c0d467085764434">
  <xsd:schema xmlns:xsd="http://www.w3.org/2001/XMLSchema" xmlns:xs="http://www.w3.org/2001/XMLSchema" xmlns:p="http://schemas.microsoft.com/office/2006/metadata/properties" xmlns:ns2="e769b325-97c4-45b9-abd1-bf837ae334c1" xmlns:ns3="1b9d7deb-e7a0-47a6-9720-dbd026cb7cb4" targetNamespace="http://schemas.microsoft.com/office/2006/metadata/properties" ma:root="true" ma:fieldsID="942f570909661c479a983fef701167a7" ns2:_="" ns3:_="">
    <xsd:import namespace="e769b325-97c4-45b9-abd1-bf837ae334c1"/>
    <xsd:import namespace="1b9d7deb-e7a0-47a6-9720-dbd026cb7cb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9b325-97c4-45b9-abd1-bf837ae334c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e298ae68-9872-412e-aa23-0dd27bb4d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d7deb-e7a0-47a6-9720-dbd026cb7c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7fe417-3a33-4d01-ad6d-617d9fd4d2e4}" ma:internalName="TaxCatchAll" ma:showField="CatchAllData" ma:web="1b9d7deb-e7a0-47a6-9720-dbd026cb7c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0FE4E-0737-4523-BAE4-478B2FB6E117}"/>
</file>

<file path=customXml/itemProps2.xml><?xml version="1.0" encoding="utf-8"?>
<ds:datastoreItem xmlns:ds="http://schemas.openxmlformats.org/officeDocument/2006/customXml" ds:itemID="{36E74DCA-62D9-4FFB-A73E-D5EE4DD36E1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Коритнік Вікторія Віталіївна</dc:creator>
  <cp:lastModifiedBy>Коритнік Вікторія Віталіївна</cp:lastModifiedBy>
  <cp:revision>2</cp:revision>
  <dcterms:created xsi:type="dcterms:W3CDTF">2023-03-09T18:31:54Z</dcterms:created>
  <dcterms:modified xsi:type="dcterms:W3CDTF">2023-03-09T18:44:43Z</dcterms:modified>
</cp:coreProperties>
</file>