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20.11.2012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73424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Тұғырлы тәуелсіздік, кемеңгер тұлға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0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kk-KZ" dirty="0" smtClean="0"/>
              <a:t>Қазақстан тәуелсіздігін алғаннан бастап халықаралық деңгейдегі жиындар өткізуде</a:t>
            </a:r>
          </a:p>
          <a:p>
            <a:endParaRPr lang="ru-RU" dirty="0"/>
          </a:p>
        </p:txBody>
      </p:sp>
      <p:pic>
        <p:nvPicPr>
          <p:cNvPr id="5122" name="Picture 2" descr="C:\Users\Samal\Desktop\Новая папка6\825481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024845"/>
            <a:ext cx="3600400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amal\Desktop\Новая папка6\logo-1024x5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62" y="2053311"/>
            <a:ext cx="5256584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Samal\Desktop\Новая папка6\133959916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509119"/>
            <a:ext cx="4886126" cy="216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79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12944"/>
          </a:xfrm>
        </p:spPr>
        <p:txBody>
          <a:bodyPr/>
          <a:lstStyle/>
          <a:p>
            <a:pPr algn="ctr"/>
            <a:r>
              <a:rPr lang="kk-KZ" dirty="0" smtClean="0"/>
              <a:t>Назарларыңызға </a:t>
            </a:r>
            <a:br>
              <a:rPr lang="kk-KZ" dirty="0" smtClean="0"/>
            </a:br>
            <a:r>
              <a:rPr lang="kk-KZ" dirty="0" smtClean="0"/>
              <a:t>рахмет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30331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277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Қазақстан Республикасының рәміздері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770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al\Desktop\Новая папка6\fla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37047"/>
            <a:ext cx="38884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mal\Desktop\Новая папка6\ger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52798"/>
            <a:ext cx="2804120" cy="2559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amal\Desktop\Новая папка6\gimn_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990392"/>
            <a:ext cx="3096344" cy="403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0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68728"/>
          </a:xfrm>
        </p:spPr>
        <p:txBody>
          <a:bodyPr/>
          <a:lstStyle/>
          <a:p>
            <a:r>
              <a:rPr lang="ru-RU" dirty="0" err="1"/>
              <a:t>Нұрсұлтан</a:t>
            </a:r>
            <a:r>
              <a:rPr lang="ru-RU" dirty="0"/>
              <a:t> Назарбаев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Нұрсұлтан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Назарбаев 1940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6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шілдеде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Алматы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облысының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Қарасай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ауданына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қарасты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Шамалған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ауылында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Әбіш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пен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Әлжанның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отбасысында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дүниеге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келген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1026" name="Picture 2" descr="C:\Users\Samal\Desktop\Новая папка6\photo_38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16832"/>
            <a:ext cx="584200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4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err="1" smtClean="0"/>
              <a:t>Қызмет</a:t>
            </a:r>
            <a:r>
              <a:rPr lang="ru-RU" dirty="0" smtClean="0"/>
              <a:t> </a:t>
            </a:r>
            <a:r>
              <a:rPr lang="ru-RU" dirty="0" err="1" smtClean="0"/>
              <a:t>жолы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579296" cy="5400600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1960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Днепродзержинск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техникалық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училищесін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1967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металлургия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комбинатына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қарасты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жоғары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техникалық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оқу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орынын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1976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Кеңес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Одағы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коммунистік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партиясы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Орталық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комитетіне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қарасты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Жоғары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партия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мектебін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бітірген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3500" dirty="0">
              <a:latin typeface="Arial" pitchFamily="34" charset="0"/>
              <a:cs typeface="Arial" pitchFamily="34" charset="0"/>
            </a:endParaRPr>
          </a:p>
          <a:p>
            <a:r>
              <a:rPr lang="ru-RU" sz="3500" dirty="0" err="1">
                <a:latin typeface="Arial" pitchFamily="34" charset="0"/>
                <a:cs typeface="Arial" pitchFamily="34" charset="0"/>
              </a:rPr>
              <a:t>Еңбек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жолын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1960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жылы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Теміртау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қаласындағы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металлургия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комбинатында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қатардағы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жұмысшы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болып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бастап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домна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пешінің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аға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газдаушылығына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дейінгі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жолдан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өтті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3500" dirty="0">
              <a:latin typeface="Arial" pitchFamily="34" charset="0"/>
              <a:cs typeface="Arial" pitchFamily="34" charset="0"/>
            </a:endParaRP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1960—69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металлургия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зауытында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жұмыс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істеді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1969—73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облысы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Теміртау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қаласындағы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партия-комсомол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жұмыстарында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жауапты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қызметтер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атқарды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1973—77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Қарметкомбинаттың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партком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хатшысы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1977—79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Қарағанды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облыстық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партия комитет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н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ң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хатшысы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2-ші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хатшысы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1979—84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КП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Орталық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Комитетінің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хатшысы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1984—89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КСР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Министрлер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Кеңес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н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ң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төрағасы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1989—91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жж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КП ОК б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р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нш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хатшысы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1990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ақпан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—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сәуір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аралығында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КСР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Жоғары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Кеңес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н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ң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төрағасы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болды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1990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сәуірінен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—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КСР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президенті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1991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1-інде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тұңғыш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рет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Президентінің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жалпыхалықтық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сайлауы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өтті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Сайлау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нәтижесінде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Нұрсұлтан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Әбішұлы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Назарбаев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басым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дауыспен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(98,7 %)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жеңіске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жетті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1995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сәуірдің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29-ында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жалпыхалықтық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референдум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нәтижесінде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Президенті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Н.Ә.Назарбаевтың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өкілеттігі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2000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дейін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ұзартылды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1999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қаңтардың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10-ында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өткен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жалпыхалықтық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сайлаудың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нәтижес</a:t>
            </a:r>
            <a:r>
              <a:rPr lang="en-US" sz="3500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нде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Н. Назарбаев 79,78 %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дауыс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алып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Президенті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болып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қайта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сайланды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3500" dirty="0">
                <a:latin typeface="Arial" pitchFamily="34" charset="0"/>
                <a:cs typeface="Arial" pitchFamily="34" charset="0"/>
              </a:rPr>
              <a:t>    2005 ж.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4-інде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сайлаушылардың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91,5 %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дауысын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алып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Президенті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болып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қайта</a:t>
            </a:r>
            <a:r>
              <a:rPr lang="ru-RU" sz="3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dirty="0" err="1">
                <a:latin typeface="Arial" pitchFamily="34" charset="0"/>
                <a:cs typeface="Arial" pitchFamily="34" charset="0"/>
              </a:rPr>
              <a:t>сайланды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500" dirty="0">
              <a:latin typeface="Arial" pitchFamily="34" charset="0"/>
              <a:cs typeface="Arial" pitchFamily="34" charset="0"/>
            </a:endParaRPr>
          </a:p>
          <a:p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31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r>
              <a:rPr lang="kk-KZ" dirty="0" smtClean="0"/>
              <a:t>Нұрсылтан Назарбаев ядролық қаруға қарсы саммитте</a:t>
            </a:r>
            <a:endParaRPr lang="ru-RU" dirty="0"/>
          </a:p>
        </p:txBody>
      </p:sp>
      <p:pic>
        <p:nvPicPr>
          <p:cNvPr id="2050" name="Picture 2" descr="C:\Users\Samal\Desktop\Новая папка6\800px-LeadersNuclearSumm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620000" cy="384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31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ru-RU" dirty="0" err="1" smtClean="0"/>
              <a:t>Нұрсылтан</a:t>
            </a:r>
            <a:r>
              <a:rPr lang="ru-RU" dirty="0" smtClean="0"/>
              <a:t> </a:t>
            </a:r>
            <a:r>
              <a:rPr lang="ru-RU" dirty="0" err="1" smtClean="0"/>
              <a:t>Әбішұлы</a:t>
            </a:r>
            <a:r>
              <a:rPr lang="ru-RU" dirty="0" smtClean="0"/>
              <a:t> Назарбаев </a:t>
            </a:r>
            <a:r>
              <a:rPr lang="ru-RU" dirty="0" err="1" smtClean="0"/>
              <a:t>және</a:t>
            </a:r>
            <a:r>
              <a:rPr lang="ru-RU" dirty="0" smtClean="0"/>
              <a:t> Джордж Буш</a:t>
            </a:r>
          </a:p>
          <a:p>
            <a:endParaRPr lang="ru-RU" dirty="0"/>
          </a:p>
        </p:txBody>
      </p:sp>
      <p:pic>
        <p:nvPicPr>
          <p:cNvPr id="2050" name="Picture 2" descr="C:\Users\Samal\Desktop\Новая папка6\Bush_and_Nazarbaye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588" y="1988840"/>
            <a:ext cx="3293364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47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kk-KZ" dirty="0" smtClean="0"/>
              <a:t>Астана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/>
          </a:bodyPr>
          <a:lstStyle/>
          <a:p>
            <a:r>
              <a:rPr lang="ru-RU" sz="2000" dirty="0" err="1">
                <a:latin typeface="Arial" pitchFamily="34" charset="0"/>
                <a:cs typeface="Arial" pitchFamily="34" charset="0"/>
              </a:rPr>
              <a:t>Қаланың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атауы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қазақ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тілінен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алынған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Қазақша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сөз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елдің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бас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қаласы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дегенді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білдіреді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Астана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сөзі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қазақ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тіліне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парсы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тілінен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ауысқан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Онда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ол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"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киелі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орын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", "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босаға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"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деген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мағыналарға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latin typeface="Arial" pitchFamily="34" charset="0"/>
                <a:cs typeface="Arial" pitchFamily="34" charset="0"/>
              </a:rPr>
              <a:t>ие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3074" name="Picture 2" descr="C:\Users\Samal\Desktop\Новая папка6\Astana_national_geographic2011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17304"/>
            <a:ext cx="6336704" cy="392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0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/>
          <a:lstStyle/>
          <a:p>
            <a:r>
              <a:rPr lang="kk-KZ" dirty="0" smtClean="0"/>
              <a:t>Астана қаласының тарихы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Астана 1830 ж. </a:t>
            </a:r>
            <a:r>
              <a:rPr lang="ru-RU" dirty="0" err="1"/>
              <a:t>Есіл</a:t>
            </a:r>
            <a:r>
              <a:rPr lang="ru-RU" dirty="0"/>
              <a:t> </a:t>
            </a:r>
            <a:r>
              <a:rPr lang="ru-RU" dirty="0" err="1"/>
              <a:t>өзенінің</a:t>
            </a:r>
            <a:r>
              <a:rPr lang="ru-RU" dirty="0"/>
              <a:t> </a:t>
            </a:r>
            <a:r>
              <a:rPr lang="ru-RU" dirty="0" err="1"/>
              <a:t>жағасында</a:t>
            </a:r>
            <a:r>
              <a:rPr lang="ru-RU" dirty="0"/>
              <a:t> </a:t>
            </a:r>
            <a:r>
              <a:rPr lang="ru-RU" dirty="0" err="1"/>
              <a:t>қазақ-орыстар</a:t>
            </a:r>
            <a:r>
              <a:rPr lang="ru-RU" dirty="0"/>
              <a:t> </a:t>
            </a:r>
            <a:r>
              <a:rPr lang="ru-RU" dirty="0" err="1"/>
              <a:t>әскерлері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қалаған</a:t>
            </a:r>
            <a:r>
              <a:rPr lang="ru-RU" dirty="0"/>
              <a:t> </a:t>
            </a:r>
            <a:r>
              <a:rPr lang="ru-RU" dirty="0" err="1"/>
              <a:t>бекіністен</a:t>
            </a:r>
            <a:r>
              <a:rPr lang="ru-RU" dirty="0"/>
              <a:t> </a:t>
            </a:r>
            <a:r>
              <a:rPr lang="ru-RU" dirty="0" err="1"/>
              <a:t>бастау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   1862 </a:t>
            </a:r>
            <a:r>
              <a:rPr lang="ru-RU" dirty="0"/>
              <a:t>ж. </a:t>
            </a:r>
            <a:r>
              <a:rPr lang="ru-RU" dirty="0" err="1"/>
              <a:t>Ақмола</a:t>
            </a:r>
            <a:r>
              <a:rPr lang="ru-RU" dirty="0"/>
              <a:t> </a:t>
            </a:r>
            <a:r>
              <a:rPr lang="ru-RU" dirty="0" err="1"/>
              <a:t>қала</a:t>
            </a:r>
            <a:r>
              <a:rPr lang="ru-RU" dirty="0"/>
              <a:t> </a:t>
            </a:r>
            <a:r>
              <a:rPr lang="ru-RU" dirty="0" err="1"/>
              <a:t>мәртебесін</a:t>
            </a:r>
            <a:r>
              <a:rPr lang="ru-RU" dirty="0"/>
              <a:t> </a:t>
            </a:r>
            <a:r>
              <a:rPr lang="ru-RU" dirty="0" err="1" smtClean="0"/>
              <a:t>алды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1962 </a:t>
            </a:r>
            <a:r>
              <a:rPr lang="ru-RU" dirty="0"/>
              <a:t>ж. </a:t>
            </a:r>
            <a:r>
              <a:rPr lang="ru-RU" dirty="0" err="1"/>
              <a:t>қалаға</a:t>
            </a:r>
            <a:r>
              <a:rPr lang="ru-RU" dirty="0"/>
              <a:t> Целиноград </a:t>
            </a:r>
            <a:r>
              <a:rPr lang="ru-RU" dirty="0" err="1"/>
              <a:t>атауы</a:t>
            </a:r>
            <a:r>
              <a:rPr lang="ru-RU" dirty="0"/>
              <a:t> </a:t>
            </a:r>
            <a:r>
              <a:rPr lang="ru-RU" dirty="0" err="1"/>
              <a:t>берілді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  1997 </a:t>
            </a:r>
            <a:r>
              <a:rPr lang="ru-RU" dirty="0"/>
              <a:t>ж. </a:t>
            </a:r>
            <a:r>
              <a:rPr lang="ru-RU" dirty="0" err="1"/>
              <a:t>егемен</a:t>
            </a:r>
            <a:r>
              <a:rPr lang="ru-RU" dirty="0"/>
              <a:t> </a:t>
            </a:r>
            <a:r>
              <a:rPr lang="ru-RU" dirty="0" err="1"/>
              <a:t>Қазақстанның</a:t>
            </a:r>
            <a:r>
              <a:rPr lang="ru-RU" dirty="0"/>
              <a:t> </a:t>
            </a:r>
            <a:r>
              <a:rPr lang="ru-RU" dirty="0" err="1"/>
              <a:t>Президенті</a:t>
            </a:r>
            <a:r>
              <a:rPr lang="ru-RU" dirty="0"/>
              <a:t> Н. Назарбаев </a:t>
            </a:r>
            <a:r>
              <a:rPr lang="ru-RU" dirty="0" err="1"/>
              <a:t>Жарлығымен</a:t>
            </a:r>
            <a:r>
              <a:rPr lang="ru-RU" dirty="0"/>
              <a:t> </a:t>
            </a:r>
            <a:r>
              <a:rPr lang="ru-RU" dirty="0" err="1"/>
              <a:t>елорданы</a:t>
            </a: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dirty="0" err="1" smtClean="0"/>
              <a:t>Алматыдан</a:t>
            </a:r>
            <a:r>
              <a:rPr lang="ru-RU" dirty="0" smtClean="0"/>
              <a:t> </a:t>
            </a:r>
            <a:r>
              <a:rPr lang="ru-RU" dirty="0" err="1"/>
              <a:t>Ақмолаға</a:t>
            </a:r>
            <a:r>
              <a:rPr lang="ru-RU" dirty="0"/>
              <a:t> </a:t>
            </a:r>
            <a:r>
              <a:rPr lang="ru-RU" dirty="0" err="1"/>
              <a:t>көшіру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шешім</a:t>
            </a:r>
            <a:r>
              <a:rPr lang="ru-RU" dirty="0"/>
              <a:t> </a:t>
            </a:r>
            <a:r>
              <a:rPr lang="ru-RU" dirty="0" err="1"/>
              <a:t>қабылдады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  1998 </a:t>
            </a:r>
            <a:r>
              <a:rPr lang="ru-RU" dirty="0"/>
              <a:t>ж. 6 </a:t>
            </a:r>
            <a:r>
              <a:rPr lang="ru-RU" dirty="0" err="1"/>
              <a:t>мамыр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елорданың</a:t>
            </a:r>
            <a:r>
              <a:rPr lang="ru-RU" dirty="0"/>
              <a:t> </a:t>
            </a:r>
            <a:r>
              <a:rPr lang="ru-RU" dirty="0" err="1"/>
              <a:t>атау</a:t>
            </a:r>
            <a:r>
              <a:rPr lang="ru-RU" dirty="0"/>
              <a:t> Астана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өзгертілді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  1998 </a:t>
            </a:r>
            <a:r>
              <a:rPr lang="ru-RU" dirty="0"/>
              <a:t>ж. 10 </a:t>
            </a:r>
            <a:r>
              <a:rPr lang="ru-RU" dirty="0" err="1"/>
              <a:t>шілде</a:t>
            </a:r>
            <a:r>
              <a:rPr lang="ru-RU" dirty="0"/>
              <a:t> </a:t>
            </a:r>
            <a:r>
              <a:rPr lang="ru-RU" dirty="0" err="1"/>
              <a:t>Қазақстанның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елордасы</a:t>
            </a:r>
            <a:r>
              <a:rPr lang="ru-RU" dirty="0"/>
              <a:t> — </a:t>
            </a:r>
            <a:r>
              <a:rPr lang="ru-RU" dirty="0" err="1"/>
              <a:t>Астананың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тұсауы</a:t>
            </a:r>
            <a:r>
              <a:rPr lang="ru-RU" dirty="0"/>
              <a:t> </a:t>
            </a:r>
            <a:r>
              <a:rPr lang="ru-RU" dirty="0" err="1"/>
              <a:t>кесілді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    1998 </a:t>
            </a:r>
            <a:r>
              <a:rPr lang="ru-RU" dirty="0"/>
              <a:t>ж. ЮНЕСКО-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шешімі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Астана </a:t>
            </a:r>
            <a:r>
              <a:rPr lang="ru-RU" dirty="0" err="1"/>
              <a:t>қаласына</a:t>
            </a:r>
            <a:r>
              <a:rPr lang="ru-RU" dirty="0"/>
              <a:t> «</a:t>
            </a:r>
            <a:r>
              <a:rPr lang="ru-RU" dirty="0" err="1"/>
              <a:t>Бейбітшілік</a:t>
            </a:r>
            <a:r>
              <a:rPr lang="ru-RU" dirty="0"/>
              <a:t> </a:t>
            </a:r>
            <a:r>
              <a:rPr lang="ru-RU" dirty="0" err="1"/>
              <a:t>қаласы</a:t>
            </a:r>
            <a:r>
              <a:rPr lang="ru-RU" dirty="0"/>
              <a:t>»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атағы</a:t>
            </a:r>
            <a:r>
              <a:rPr lang="ru-RU" dirty="0"/>
              <a:t> </a:t>
            </a:r>
            <a:r>
              <a:rPr lang="ru-RU" dirty="0" err="1"/>
              <a:t>беріліп</a:t>
            </a:r>
            <a:r>
              <a:rPr lang="ru-RU" dirty="0"/>
              <a:t>, </a:t>
            </a:r>
            <a:r>
              <a:rPr lang="ru-RU" dirty="0" err="1"/>
              <a:t>медальмен</a:t>
            </a:r>
            <a:r>
              <a:rPr lang="ru-RU" dirty="0"/>
              <a:t> </a:t>
            </a:r>
            <a:r>
              <a:rPr lang="ru-RU" dirty="0" err="1"/>
              <a:t>марапатталды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атақ</a:t>
            </a:r>
            <a:r>
              <a:rPr lang="ru-RU" dirty="0"/>
              <a:t> </a:t>
            </a:r>
            <a:r>
              <a:rPr lang="ru-RU" dirty="0" err="1"/>
              <a:t>қысқа</a:t>
            </a:r>
            <a:r>
              <a:rPr lang="ru-RU" dirty="0"/>
              <a:t> </a:t>
            </a:r>
            <a:r>
              <a:rPr lang="ru-RU" dirty="0" err="1"/>
              <a:t>мерзім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әлеуметтік-экономикалық</a:t>
            </a:r>
            <a:r>
              <a:rPr lang="ru-RU" dirty="0"/>
              <a:t>,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мәдени</a:t>
            </a:r>
            <a:r>
              <a:rPr lang="ru-RU" dirty="0"/>
              <a:t> </a:t>
            </a:r>
            <a:r>
              <a:rPr lang="ru-RU" dirty="0" err="1"/>
              <a:t>дамуда</a:t>
            </a:r>
            <a:r>
              <a:rPr lang="ru-RU" dirty="0"/>
              <a:t>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әсерлі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қуатты</a:t>
            </a:r>
            <a:r>
              <a:rPr lang="ru-RU" dirty="0"/>
              <a:t> </a:t>
            </a:r>
            <a:r>
              <a:rPr lang="ru-RU" dirty="0" err="1"/>
              <a:t>өсуге</a:t>
            </a:r>
            <a:r>
              <a:rPr lang="ru-RU" dirty="0"/>
              <a:t>,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этникааралық</a:t>
            </a:r>
            <a:r>
              <a:rPr lang="ru-RU" dirty="0"/>
              <a:t> </a:t>
            </a:r>
            <a:r>
              <a:rPr lang="ru-RU" dirty="0" err="1"/>
              <a:t>қатынасты</a:t>
            </a:r>
            <a:r>
              <a:rPr lang="ru-RU" dirty="0"/>
              <a:t> </a:t>
            </a:r>
            <a:r>
              <a:rPr lang="ru-RU" dirty="0" err="1"/>
              <a:t>орнықтыруға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жеткізе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ғаламшардың</a:t>
            </a:r>
            <a:r>
              <a:rPr lang="ru-RU" dirty="0"/>
              <a:t>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қалаларына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 </a:t>
            </a:r>
            <a:r>
              <a:rPr lang="ru-RU" dirty="0" err="1"/>
              <a:t>Бразилияда</a:t>
            </a:r>
            <a:r>
              <a:rPr lang="ru-RU" dirty="0"/>
              <a:t> </a:t>
            </a:r>
            <a:r>
              <a:rPr lang="ru-RU" dirty="0" err="1"/>
              <a:t>өткізілген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конкурста</a:t>
            </a:r>
            <a:r>
              <a:rPr lang="ru-RU" dirty="0"/>
              <a:t> Астана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өлшемдер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әлемнің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елдерінің</a:t>
            </a:r>
            <a:r>
              <a:rPr lang="ru-RU" dirty="0"/>
              <a:t> он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қаласын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озды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15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kk-KZ" dirty="0" smtClean="0"/>
              <a:t>Астана қаласының туы және белгісі</a:t>
            </a:r>
            <a:endParaRPr lang="ru-RU" dirty="0"/>
          </a:p>
        </p:txBody>
      </p:sp>
      <p:pic>
        <p:nvPicPr>
          <p:cNvPr id="4098" name="Picture 2" descr="C:\Users\Samal\Desktop\Новая папка6\354px-New_coat_of_arms_of_Astana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41550"/>
            <a:ext cx="337185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amal\Desktop\Новая папка6\425px-New_flag_of_Astana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708920"/>
            <a:ext cx="4048125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38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512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Тұғырлы тәуелсіздік, кемеңгер тұлға</vt:lpstr>
      <vt:lpstr>Қазақстан Республикасының рәміздері</vt:lpstr>
      <vt:lpstr>Нұрсұлтан Назарбаев </vt:lpstr>
      <vt:lpstr> Қызмет жолы</vt:lpstr>
      <vt:lpstr>Презентация PowerPoint</vt:lpstr>
      <vt:lpstr>Презентация PowerPoint</vt:lpstr>
      <vt:lpstr>Астана</vt:lpstr>
      <vt:lpstr>Астана қаласының тарихы </vt:lpstr>
      <vt:lpstr>Презентация PowerPoint</vt:lpstr>
      <vt:lpstr>Презентация PowerPoint</vt:lpstr>
      <vt:lpstr>Назарларыңызға  рахмет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Samal</dc:creator>
  <cp:lastModifiedBy>Samal</cp:lastModifiedBy>
  <cp:revision>5</cp:revision>
  <dcterms:created xsi:type="dcterms:W3CDTF">2012-11-19T19:20:59Z</dcterms:created>
  <dcterms:modified xsi:type="dcterms:W3CDTF">2012-11-19T21:07:32Z</dcterms:modified>
</cp:coreProperties>
</file>