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A2DC-39E7-427E-9B19-7981170D73C7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3328A-DF35-49B7-A468-ACCA2BC40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обои для презентации\фо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63" y="0"/>
            <a:ext cx="90816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357430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Математичні </a:t>
            </a:r>
            <a:r>
              <a:rPr lang="uk-UA" sz="7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цікавинки</a:t>
            </a:r>
            <a:endParaRPr lang="uk-UA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357694"/>
            <a:ext cx="4786346" cy="1357322"/>
          </a:xfrm>
        </p:spPr>
        <p:txBody>
          <a:bodyPr>
            <a:normAutofit/>
          </a:bodyPr>
          <a:lstStyle/>
          <a:p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chemeClr val="accent3">
                    <a:lumMod val="75000"/>
                  </a:schemeClr>
                </a:solidFill>
              </a:rPr>
              <a:t>Дякую за увагу !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50"/>
                </a:solidFill>
              </a:rPr>
              <a:t>Математика навколо нас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Администратор\Рабочий стол\фото про математику\0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 про трикутники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фото про математику\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 про ставок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фото про математику\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 до задачі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фото про математику\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Задача про вовка, козу й капусту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фото про математику\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 до задачі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фото про математику\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з сірниками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дминистратор\Рабочий стол\фото про математику\Zadachi-z-sirnykam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91594"/>
            <a:ext cx="6096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Надзвичайне множення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Рабочий стол\фото про математику\7-3-1-cikavi-fakty-pro-matematy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964" y="1600200"/>
            <a:ext cx="78680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9596451</TotalTime>
  <Words>33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Математичні цікавинки</vt:lpstr>
      <vt:lpstr>Математика навколо нас</vt:lpstr>
      <vt:lpstr>Задача про трикутники</vt:lpstr>
      <vt:lpstr>Задача про ставок</vt:lpstr>
      <vt:lpstr>Відповідь до задачі</vt:lpstr>
      <vt:lpstr>Задача про вовка, козу й капусту</vt:lpstr>
      <vt:lpstr>Відповідь до задачі</vt:lpstr>
      <vt:lpstr>Задача з сірниками</vt:lpstr>
      <vt:lpstr>Надзвичайне множення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Математичні цікавинки</dc:title>
  <dc:creator>XP GAME 2007</dc:creator>
  <cp:lastModifiedBy>Жадан</cp:lastModifiedBy>
  <cp:revision>10</cp:revision>
  <dcterms:created xsi:type="dcterms:W3CDTF">2000-08-14T07:02:19Z</dcterms:created>
  <dcterms:modified xsi:type="dcterms:W3CDTF">2020-03-22T14:29:03Z</dcterms:modified>
</cp:coreProperties>
</file>