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095E4-5D08-4EC4-9B0B-12C8FE818AEB}" v="230" dt="2020-04-20T09:05:23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err="1"/>
              <a:t>Комплекс</a:t>
            </a:r>
            <a:r>
              <a:rPr lang="en-US" sz="6000" dirty="0"/>
              <a:t> </a:t>
            </a:r>
            <a:r>
              <a:rPr lang="en-US" sz="6000" dirty="0" err="1"/>
              <a:t>упражний</a:t>
            </a:r>
            <a:r>
              <a:rPr lang="en-US" sz="6000" dirty="0"/>
              <a:t> </a:t>
            </a:r>
            <a:r>
              <a:rPr lang="en-US" sz="6000" dirty="0" err="1"/>
              <a:t>для</a:t>
            </a:r>
            <a:r>
              <a:rPr lang="en-US" sz="6000" dirty="0"/>
              <a:t> </a:t>
            </a:r>
            <a:r>
              <a:rPr lang="en-US" sz="6000" dirty="0" err="1"/>
              <a:t>развития</a:t>
            </a:r>
            <a:r>
              <a:rPr lang="en-US" sz="6000" dirty="0"/>
              <a:t> </a:t>
            </a:r>
            <a:r>
              <a:rPr lang="en-US" sz="6000" dirty="0" err="1"/>
              <a:t>силы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 err="1"/>
              <a:t>Физическая</a:t>
            </a:r>
            <a:r>
              <a:rPr lang="en-US" dirty="0"/>
              <a:t> </a:t>
            </a:r>
            <a:r>
              <a:rPr lang="en-US" dirty="0" err="1"/>
              <a:t>культура</a:t>
            </a:r>
          </a:p>
          <a:p>
            <a:r>
              <a:rPr lang="en-US" dirty="0" err="1"/>
              <a:t>Ученик</a:t>
            </a:r>
            <a:r>
              <a:rPr lang="en-US" dirty="0"/>
              <a:t>:-</a:t>
            </a:r>
          </a:p>
          <a:p>
            <a:r>
              <a:rPr lang="en-US" dirty="0" err="1"/>
              <a:t>Класс</a:t>
            </a:r>
            <a:r>
              <a:rPr lang="en-US" dirty="0"/>
              <a:t>:-</a:t>
            </a:r>
          </a:p>
        </p:txBody>
      </p: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B94D2-FDE1-4D34-9863-A65152B6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a typeface="+mj-lt"/>
                <a:cs typeface="+mj-lt"/>
              </a:rPr>
              <a:t>Прыжки вверх толчком обеих но</a:t>
            </a:r>
            <a:r>
              <a:rPr lang="ru-RU" dirty="0">
                <a:ea typeface="+mj-lt"/>
                <a:cs typeface="+mj-lt"/>
              </a:rPr>
              <a:t>г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D7E751-281C-455F-9CA1-ED60989C4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 algn="just"/>
            <a:r>
              <a:rPr lang="ru-RU" dirty="0">
                <a:ea typeface="+mn-lt"/>
                <a:cs typeface="+mn-lt"/>
              </a:rPr>
              <a:t>Исходное положение: встать на стул. Соскочить на пол и в темпе подпрыгнуть вверх как можно выше.</a:t>
            </a:r>
            <a:endParaRPr lang="ru-RU" dirty="0"/>
          </a:p>
          <a:p>
            <a:pPr marL="383540" indent="-383540" algn="just"/>
            <a:r>
              <a:rPr lang="ru-RU" dirty="0">
                <a:ea typeface="+mn-lt"/>
                <a:cs typeface="+mn-lt"/>
              </a:rPr>
              <a:t>При выполнении соблюдать средний темп, дыхание произвольное.</a:t>
            </a:r>
            <a:endParaRPr lang="ru-RU" dirty="0"/>
          </a:p>
          <a:p>
            <a:pPr marL="383540" indent="-383540"/>
            <a:endParaRPr lang="ru-RU" dirty="0"/>
          </a:p>
        </p:txBody>
      </p:sp>
      <p:pic>
        <p:nvPicPr>
          <p:cNvPr id="4" name="Рисунок 4" descr="Изображение выглядит как карта, текст,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63E230DE-3024-400D-96C4-48EDBD3F8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2626" y="3538654"/>
            <a:ext cx="9816860" cy="265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14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EC8CC-D2FF-4D43-A52D-D6998C5CD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Отжимания от скамьи</a:t>
            </a:r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4F8016-0EE7-48A7-8394-41BE1B920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Техника отжимания от скамьи на трицепс предусматривает несколько вариантов выполнения данного упражнения. При этом руки во всех случаях работают одинаково, разница заключается лишь в положении ног. Принято выделять классическую технику (отжимания, когда ноги на скамье), облегченную для новичков и людей с лишним весом, а также отжимания от скамьи сзади с утяжелением га бедрах для опытных спортсменов.</a:t>
            </a:r>
            <a:endParaRPr lang="ru-RU" dirty="0"/>
          </a:p>
        </p:txBody>
      </p:sp>
      <p:pic>
        <p:nvPicPr>
          <p:cNvPr id="4" name="Рисунок 4" descr="Изображение выглядит как карта,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EF9740EF-8941-41C1-BF8A-320B49F3A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683" y="4073685"/>
            <a:ext cx="9040482" cy="224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58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8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18917-E919-4726-AF9A-F21469FD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ru-RU" b="1" dirty="0">
                <a:ea typeface="+mj-lt"/>
                <a:cs typeface="+mj-lt"/>
              </a:rPr>
              <a:t>Подтягивание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D5A80D-92C0-488B-8055-6B36F76AE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793475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стоя, руками ухватиться за перекладину, несколько раз подтянуть туловище к ней без рывков и маховых движений ногами, подбородок должен быть выше перекладины. Повторить 7-10 раз. Со временем можно увеличить количество подтягиваний с прямыми ногами, а когда мышцы рук и брюшного пресса окрепнут значительно, можно удерживать ноги в положении «угол», что дает дополнительную нагрузку на мышцы ног и спины.</a:t>
            </a:r>
            <a:endParaRPr lang="ru-RU" dirty="0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7C7C64C7-3CCA-4B94-AF8D-FD11961F4F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61" r="28231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94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B8740-A42E-42CB-BE5B-DD5F9B547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ru-RU" b="1" dirty="0">
                <a:ea typeface="+mj-lt"/>
                <a:cs typeface="+mj-lt"/>
              </a:rPr>
              <a:t>Поднимание и опускание ног в висе</a:t>
            </a:r>
            <a:r>
              <a:rPr lang="ru-RU" dirty="0">
                <a:ea typeface="+mj-lt"/>
                <a:cs typeface="+mj-lt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2D3A75-C4E4-4A88-B641-AEE792D46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793475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стоя. Подтянуться подбородком выше перекладины, медленно поднять прямые ноги до положения «угол», опустить. Упражнение повторить несколько раз.</a:t>
            </a:r>
            <a:endParaRPr lang="ru-RU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 descr="Изображение выглядит как текст, карт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D84F309F-E06F-41D6-94B2-1EE06BAFA0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87" r="20144" b="-1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1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36323-7108-47D0-8F21-4F5B268EA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ru-RU" sz="3700" b="1">
                <a:ea typeface="+mj-lt"/>
                <a:cs typeface="+mj-lt"/>
              </a:rPr>
              <a:t>Передвижение на брусьях в упоре на руках.</a:t>
            </a:r>
            <a:endParaRPr lang="ru-RU" sz="37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5503B2-11B0-4662-8BEA-30E4419B9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793475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стоя между брусьями подпрыгнуть в упор на согнутые или прямые руки. Передвигаться до конца брусьев с поочередной перестановкой рук.</a:t>
            </a:r>
            <a:endParaRPr lang="ru-RU" dirty="0"/>
          </a:p>
          <a:p>
            <a:pPr marL="383540" indent="-383540"/>
            <a:r>
              <a:rPr lang="ru-RU" dirty="0">
                <a:ea typeface="+mn-lt"/>
                <a:cs typeface="+mn-lt"/>
              </a:rPr>
              <a:t>Постепенно можно усложнять упражнение, выполняя передвижение с одновременной перестановкой рук и небольшим размахиванием или без него. Сделать 5-8 «шагов».</a:t>
            </a:r>
            <a:endParaRPr lang="ru-RU" dirty="0"/>
          </a:p>
          <a:p>
            <a:pPr marL="383540" indent="-383540"/>
            <a:br>
              <a:rPr lang="en-US" dirty="0"/>
            </a:b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 descr="Изображение выглядит как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46D8D99B-F429-4D39-AF20-21AB3823F6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95" r="16804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53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2CF3A4-AD86-4012-9679-CA1EA5B64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914" y="685800"/>
            <a:ext cx="5127172" cy="1485900"/>
          </a:xfrm>
        </p:spPr>
        <p:txBody>
          <a:bodyPr>
            <a:normAutofit/>
          </a:bodyPr>
          <a:lstStyle/>
          <a:p>
            <a:r>
              <a:rPr lang="ru-RU" sz="3400" b="1">
                <a:ea typeface="+mj-lt"/>
                <a:cs typeface="+mj-lt"/>
              </a:rPr>
              <a:t>Круговые махи левой (правой) ногой над спинкой стула</a:t>
            </a:r>
            <a:r>
              <a:rPr lang="ru-RU" sz="3400">
                <a:ea typeface="+mj-lt"/>
                <a:cs typeface="+mj-lt"/>
              </a:rPr>
              <a:t> </a:t>
            </a:r>
            <a:endParaRPr lang="ru-RU" sz="3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7E2D8A-19BE-48A0-889C-CCAC02348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 descr="Изображение выглядит как рисунок, карт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AEE85EFF-5CEE-42BB-889C-4541D2824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062" y="645106"/>
            <a:ext cx="4644256" cy="5247747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97896A2-2335-474E-BB13-5530F29A1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914" y="2286000"/>
            <a:ext cx="5127172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встать лицом к спинке стула, стоящего на расстоянии около 1 м, руки развести в стороны.</a:t>
            </a:r>
            <a:endParaRPr lang="ru-RU"/>
          </a:p>
          <a:p>
            <a:pPr marL="383540" indent="-383540"/>
            <a:r>
              <a:rPr lang="ru-RU" dirty="0">
                <a:ea typeface="+mn-lt"/>
                <a:cs typeface="+mn-lt"/>
              </a:rPr>
              <a:t>Описать окружность вправо левой ногой, ноги при этом не сгибать. Дыхание при выполнении упражнения должно быть произвольным, темп — от медленного до среднего. Упражнение повторить 6-8 раз каждой ногой в 2-3 подхода.</a:t>
            </a:r>
            <a:endParaRPr lang="ru-RU"/>
          </a:p>
          <a:p>
            <a:pPr marL="383540" indent="-383540"/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4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 descr="Изображение выглядит как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CF749316-492D-4110-8F16-63A224CE2A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19" r="18926"/>
          <a:stretch/>
        </p:blipFill>
        <p:spPr>
          <a:xfrm>
            <a:off x="20" y="-1"/>
            <a:ext cx="1219198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CBA2BA5-DF4D-437C-9273-F945CF857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7948" y="1838152"/>
            <a:ext cx="5607908" cy="372444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54EA86-2D7A-4D51-B5F6-DA6349D5F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1087261" y="1405049"/>
            <a:ext cx="2131466" cy="1830903"/>
          </a:xfrm>
          <a:custGeom>
            <a:avLst/>
            <a:gdLst>
              <a:gd name="connsiteX0" fmla="*/ 2308583 w 2308583"/>
              <a:gd name="connsiteY0" fmla="*/ 1983044 h 1983044"/>
              <a:gd name="connsiteX1" fmla="*/ 462 w 2308583"/>
              <a:gd name="connsiteY1" fmla="*/ 1983044 h 1983044"/>
              <a:gd name="connsiteX2" fmla="*/ 0 w 2308583"/>
              <a:gd name="connsiteY2" fmla="*/ 1711185 h 1983044"/>
              <a:gd name="connsiteX3" fmla="*/ 2022607 w 2308583"/>
              <a:gd name="connsiteY3" fmla="*/ 1712117 h 1983044"/>
              <a:gd name="connsiteX4" fmla="*/ 2022607 w 2308583"/>
              <a:gd name="connsiteY4" fmla="*/ 0 h 1983044"/>
              <a:gd name="connsiteX5" fmla="*/ 2308583 w 2308583"/>
              <a:gd name="connsiteY5" fmla="*/ 0 h 1983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583" h="1983044">
                <a:moveTo>
                  <a:pt x="2308583" y="1983044"/>
                </a:moveTo>
                <a:lnTo>
                  <a:pt x="462" y="1983044"/>
                </a:lnTo>
                <a:cubicBezTo>
                  <a:pt x="-462" y="1889214"/>
                  <a:pt x="923" y="1805015"/>
                  <a:pt x="0" y="1711185"/>
                </a:cubicBezTo>
                <a:lnTo>
                  <a:pt x="2022607" y="1712117"/>
                </a:lnTo>
                <a:lnTo>
                  <a:pt x="2022607" y="0"/>
                </a:lnTo>
                <a:lnTo>
                  <a:pt x="2308583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9EA059-FBB8-4486-B212-A2CF6953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959" y="2185352"/>
            <a:ext cx="4891887" cy="1025935"/>
          </a:xfrm>
        </p:spPr>
        <p:txBody>
          <a:bodyPr anchor="ctr">
            <a:normAutofit/>
          </a:bodyPr>
          <a:lstStyle/>
          <a:p>
            <a:r>
              <a:rPr lang="ru-RU" sz="3300" b="1">
                <a:ea typeface="+mj-lt"/>
                <a:cs typeface="+mj-lt"/>
              </a:rPr>
              <a:t>Отжимание в упоре лежа</a:t>
            </a:r>
            <a:endParaRPr lang="ru-RU" sz="33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5C53A1-19B0-4226-A1A1-2A8E4A20E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959" y="3211287"/>
            <a:ext cx="4891887" cy="2068284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ноги положить на стул. Сгибать и разгибать руки.</a:t>
            </a:r>
            <a:endParaRPr lang="ru-RU"/>
          </a:p>
          <a:p>
            <a:pPr marL="383540" indent="-383540"/>
            <a:r>
              <a:rPr lang="ru-RU" dirty="0">
                <a:ea typeface="+mn-lt"/>
                <a:cs typeface="+mn-lt"/>
              </a:rPr>
              <a:t> При этом ноги не сгибать и не опускать таз. Выдох выполняется при сгибании рук, а вдох — при выпрямлении.</a:t>
            </a:r>
            <a:endParaRPr lang="ru-RU"/>
          </a:p>
          <a:p>
            <a:pPr marL="383540" indent="-38354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095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A204626-2220-4678-A939-FD94EA7B5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18F0D-A80B-4C5A-B399-216C07295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958837" cy="1485900"/>
          </a:xfrm>
        </p:spPr>
        <p:txBody>
          <a:bodyPr>
            <a:normAutofit/>
          </a:bodyPr>
          <a:lstStyle/>
          <a:p>
            <a:r>
              <a:rPr lang="ru-RU" b="1" dirty="0">
                <a:ea typeface="+mj-lt"/>
                <a:cs typeface="+mj-lt"/>
              </a:rPr>
              <a:t>Поднимание туловища до прогиба в пояснице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1A1EB0-8EE4-4E1C-AEFF-C8867B9D9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958837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Исходное положение: лечь бедрами на табурет, лицом вниз, ступни ног зафиксировать, руки согнуть в локтях за головой. Сначала наклониться вперед, затем прогнуться в пояснице. Выдох — при наклоне, вдох — при поднимании туловища, темп — от умеренного до среднего.</a:t>
            </a:r>
            <a:endParaRPr lang="ru-RU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97D8A6-1C5A-42B6-AE78-F3D0F9BDF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 descr="Изображение выглядит как карта,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CD2B2BEF-889E-4A34-A353-B65D3C1C3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340" y="1910818"/>
            <a:ext cx="3299579" cy="303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3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75738-6AEE-456E-8C0D-367EA18F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424" y="1110882"/>
            <a:ext cx="3053039" cy="1060817"/>
          </a:xfrm>
        </p:spPr>
        <p:txBody>
          <a:bodyPr anchor="b">
            <a:normAutofit/>
          </a:bodyPr>
          <a:lstStyle/>
          <a:p>
            <a:r>
              <a:rPr lang="ru-RU" sz="2600" b="1">
                <a:ea typeface="+mj-lt"/>
                <a:cs typeface="+mj-lt"/>
              </a:rPr>
              <a:t>Приседание на одной ноге на стуле</a:t>
            </a:r>
            <a:endParaRPr lang="ru-RU" sz="2600"/>
          </a:p>
        </p:txBody>
      </p:sp>
      <p:pic>
        <p:nvPicPr>
          <p:cNvPr id="4" name="Рисунок 4" descr="Изображение выглядит как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383EFEE2-DB66-495C-86F6-280A963F7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275" y="1141374"/>
            <a:ext cx="6900380" cy="457525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0788F60-315E-4C58-8100-E813CACCF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1423" y="2286000"/>
            <a:ext cx="3053039" cy="393192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sz="1600">
                <a:ea typeface="+mn-lt"/>
                <a:cs typeface="+mn-lt"/>
              </a:rPr>
              <a:t>Исходное положение: встать одной ногой на стул, руки опустить вдоль туловища. Присесть на всю ступню.</a:t>
            </a:r>
            <a:endParaRPr lang="ru-RU" sz="1600"/>
          </a:p>
          <a:p>
            <a:pPr marL="383540" indent="-383540"/>
            <a:r>
              <a:rPr lang="ru-RU" sz="1600">
                <a:ea typeface="+mn-lt"/>
                <a:cs typeface="+mn-lt"/>
              </a:rPr>
              <a:t>Вдох — при приседании, выдох — при выпрямлении. Темп выполнения упражнения должен быть медленным.</a:t>
            </a:r>
            <a:endParaRPr lang="ru-RU" sz="1600"/>
          </a:p>
          <a:p>
            <a:pPr marL="383540" indent="-383540"/>
            <a:endParaRPr lang="ru-RU" sz="1600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81899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B6E3A-0419-40CD-B3FE-C3C0D160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ru-RU" b="1" dirty="0">
                <a:ea typeface="+mj-lt"/>
                <a:cs typeface="+mj-lt"/>
              </a:rPr>
              <a:t>Выпад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F4319A-B48E-4D23-9C7E-CA45F5D56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793475" cy="3581400"/>
          </a:xfrm>
        </p:spPr>
        <p:txBody>
          <a:bodyPr vert="horz" lIns="91440" tIns="45720" rIns="91440" bIns="45720" rtlCol="0">
            <a:normAutofit/>
          </a:bodyPr>
          <a:lstStyle/>
          <a:p>
            <a:pPr marL="383540" indent="-383540"/>
            <a:r>
              <a:rPr lang="ru-RU" dirty="0">
                <a:ea typeface="+mn-lt"/>
                <a:cs typeface="+mn-lt"/>
              </a:rPr>
              <a:t>выпад вперед, другая немного согнута. После 3-4 пружинистых покачиваний менять положе­ние ног прыжком. Повторить 6-8 раз в среднем темпе.</a:t>
            </a:r>
            <a:endParaRPr lang="ru-RU" dirty="0"/>
          </a:p>
          <a:p>
            <a:pPr marL="383540" indent="-383540"/>
            <a:r>
              <a:rPr lang="ru-RU" dirty="0">
                <a:ea typeface="+mn-lt"/>
                <a:cs typeface="+mn-lt"/>
              </a:rPr>
              <a:t>При выполнении упражнения туловище прямое, руки держать произвольно</a:t>
            </a:r>
            <a:endParaRPr lang="ru-RU" dirty="0"/>
          </a:p>
          <a:p>
            <a:pPr marL="383540" indent="-383540"/>
            <a:endParaRPr lang="ru-RU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Рисунок 4" descr="Изображение выглядит как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FC4CF5B3-F3A4-48B4-A899-E69F686D18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04" r="2650" b="2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99458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0</TotalTime>
  <Words>0</Words>
  <Application>Microsoft Office PowerPoint</Application>
  <PresentationFormat>Широкоэкранный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Crop</vt:lpstr>
      <vt:lpstr>Комплекс упражний для развития силы</vt:lpstr>
      <vt:lpstr>Подтягивание</vt:lpstr>
      <vt:lpstr>Поднимание и опускание ног в висе </vt:lpstr>
      <vt:lpstr>Передвижение на брусьях в упоре на руках.</vt:lpstr>
      <vt:lpstr>Круговые махи левой (правой) ногой над спинкой стула </vt:lpstr>
      <vt:lpstr>Отжимание в упоре лежа</vt:lpstr>
      <vt:lpstr>Поднимание туловища до прогиба в пояснице</vt:lpstr>
      <vt:lpstr>Приседание на одной ноге на стуле</vt:lpstr>
      <vt:lpstr>Выпад</vt:lpstr>
      <vt:lpstr>Прыжки вверх толчком обеих ног</vt:lpstr>
      <vt:lpstr>Отжимания от скамьи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89</cp:revision>
  <dcterms:created xsi:type="dcterms:W3CDTF">2020-04-20T08:51:11Z</dcterms:created>
  <dcterms:modified xsi:type="dcterms:W3CDTF">2020-04-20T09:05:31Z</dcterms:modified>
</cp:coreProperties>
</file>