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0A94A-721A-4888-9606-F4B608DAA56D}" type="datetimeFigureOut">
              <a:rPr lang="ru-RU" smtClean="0"/>
              <a:t>07.10.2018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7681C-34D6-43B7-8C42-86360D47F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928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0A94A-721A-4888-9606-F4B608DAA56D}" type="datetimeFigureOut">
              <a:rPr lang="ru-RU" smtClean="0"/>
              <a:t>07.10.2018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7681C-34D6-43B7-8C42-86360D47F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782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0A94A-721A-4888-9606-F4B608DAA56D}" type="datetimeFigureOut">
              <a:rPr lang="ru-RU" smtClean="0"/>
              <a:t>07.10.2018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7681C-34D6-43B7-8C42-86360D47F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858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0A94A-721A-4888-9606-F4B608DAA56D}" type="datetimeFigureOut">
              <a:rPr lang="ru-RU" smtClean="0"/>
              <a:t>07.10.2018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7681C-34D6-43B7-8C42-86360D47F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464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0A94A-721A-4888-9606-F4B608DAA56D}" type="datetimeFigureOut">
              <a:rPr lang="ru-RU" smtClean="0"/>
              <a:t>07.10.2018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7681C-34D6-43B7-8C42-86360D47F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978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0A94A-721A-4888-9606-F4B608DAA56D}" type="datetimeFigureOut">
              <a:rPr lang="ru-RU" smtClean="0"/>
              <a:t>07.10.2018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7681C-34D6-43B7-8C42-86360D47F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22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0A94A-721A-4888-9606-F4B608DAA56D}" type="datetimeFigureOut">
              <a:rPr lang="ru-RU" smtClean="0"/>
              <a:t>07.10.2018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7681C-34D6-43B7-8C42-86360D47F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32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0A94A-721A-4888-9606-F4B608DAA56D}" type="datetimeFigureOut">
              <a:rPr lang="ru-RU" smtClean="0"/>
              <a:t>07.10.2018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7681C-34D6-43B7-8C42-86360D47F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218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0A94A-721A-4888-9606-F4B608DAA56D}" type="datetimeFigureOut">
              <a:rPr lang="ru-RU" smtClean="0"/>
              <a:t>07.10.2018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7681C-34D6-43B7-8C42-86360D47F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101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0A94A-721A-4888-9606-F4B608DAA56D}" type="datetimeFigureOut">
              <a:rPr lang="ru-RU" smtClean="0"/>
              <a:t>07.10.2018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7681C-34D6-43B7-8C42-86360D47F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981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0A94A-721A-4888-9606-F4B608DAA56D}" type="datetimeFigureOut">
              <a:rPr lang="ru-RU" smtClean="0"/>
              <a:t>07.10.2018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7681C-34D6-43B7-8C42-86360D47F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981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0A94A-721A-4888-9606-F4B608DAA56D}" type="datetimeFigureOut">
              <a:rPr lang="ru-RU" smtClean="0"/>
              <a:t>07.10.2018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7681C-34D6-43B7-8C42-86360D47F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415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znanija.com/task/29851089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/>
          </p:cNvPr>
          <p:cNvSpPr txBox="1"/>
          <p:nvPr/>
        </p:nvSpPr>
        <p:spPr>
          <a:xfrm>
            <a:off x="1609344" y="1170432"/>
            <a:ext cx="2432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Это гиперссылка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8014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SanguisDraconis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Nokard</dc:creator>
  <cp:lastModifiedBy>Nokard</cp:lastModifiedBy>
  <cp:revision>1</cp:revision>
  <dcterms:created xsi:type="dcterms:W3CDTF">2018-10-07T12:45:11Z</dcterms:created>
  <dcterms:modified xsi:type="dcterms:W3CDTF">2018-10-07T12:53:23Z</dcterms:modified>
</cp:coreProperties>
</file>