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5" autoAdjust="0"/>
    <p:restoredTop sz="68320" autoAdjust="0"/>
  </p:normalViewPr>
  <p:slideViewPr>
    <p:cSldViewPr snapToGrid="0">
      <p:cViewPr varScale="1">
        <p:scale>
          <a:sx n="53" d="100"/>
          <a:sy n="53" d="100"/>
        </p:scale>
        <p:origin x="1320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C91224-B783-40A5-BD06-104FE1D102B1}" type="datetimeFigureOut">
              <a:rPr lang="ru-RU" smtClean="0"/>
              <a:t>31.03.2015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AD2216-3F21-4640-9A76-AECC039371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1765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AD2216-3F21-4640-9A76-AECC039371FE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368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AD2216-3F21-4640-9A76-AECC039371FE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54527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1FC77-9DE8-4593-8973-CE254C43C540}" type="datetimeFigureOut">
              <a:rPr lang="ru-RU" smtClean="0"/>
              <a:t>31.03.2015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B049D-229B-4F65-8AED-BD299C8C94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2921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1FC77-9DE8-4593-8973-CE254C43C540}" type="datetimeFigureOut">
              <a:rPr lang="ru-RU" smtClean="0"/>
              <a:t>31.03.2015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B049D-229B-4F65-8AED-BD299C8C94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38296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1FC77-9DE8-4593-8973-CE254C43C540}" type="datetimeFigureOut">
              <a:rPr lang="ru-RU" smtClean="0"/>
              <a:t>31.03.2015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B049D-229B-4F65-8AED-BD299C8C94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5993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1FC77-9DE8-4593-8973-CE254C43C540}" type="datetimeFigureOut">
              <a:rPr lang="ru-RU" smtClean="0"/>
              <a:t>31.03.2015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B049D-229B-4F65-8AED-BD299C8C94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7127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1FC77-9DE8-4593-8973-CE254C43C540}" type="datetimeFigureOut">
              <a:rPr lang="ru-RU" smtClean="0"/>
              <a:t>31.03.2015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B049D-229B-4F65-8AED-BD299C8C94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15731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1FC77-9DE8-4593-8973-CE254C43C540}" type="datetimeFigureOut">
              <a:rPr lang="ru-RU" smtClean="0"/>
              <a:t>31.03.2015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B049D-229B-4F65-8AED-BD299C8C94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6809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1FC77-9DE8-4593-8973-CE254C43C540}" type="datetimeFigureOut">
              <a:rPr lang="ru-RU" smtClean="0"/>
              <a:t>31.03.2015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B049D-229B-4F65-8AED-BD299C8C94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6839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1FC77-9DE8-4593-8973-CE254C43C540}" type="datetimeFigureOut">
              <a:rPr lang="ru-RU" smtClean="0"/>
              <a:t>31.03.2015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B049D-229B-4F65-8AED-BD299C8C94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91548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1FC77-9DE8-4593-8973-CE254C43C540}" type="datetimeFigureOut">
              <a:rPr lang="ru-RU" smtClean="0"/>
              <a:t>31.03.2015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B049D-229B-4F65-8AED-BD299C8C94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91656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1FC77-9DE8-4593-8973-CE254C43C540}" type="datetimeFigureOut">
              <a:rPr lang="ru-RU" smtClean="0"/>
              <a:t>31.03.2015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B049D-229B-4F65-8AED-BD299C8C94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5728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1FC77-9DE8-4593-8973-CE254C43C540}" type="datetimeFigureOut">
              <a:rPr lang="ru-RU" smtClean="0"/>
              <a:t>31.03.2015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B049D-229B-4F65-8AED-BD299C8C94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09851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81FC77-9DE8-4593-8973-CE254C43C540}" type="datetimeFigureOut">
              <a:rPr lang="ru-RU" smtClean="0"/>
              <a:t>31.03.2015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9B049D-229B-4F65-8AED-BD299C8C94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1079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0" cy="75317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2155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12192001" cy="7607809"/>
          </a:xfrm>
        </p:spPr>
      </p:pic>
    </p:spTree>
    <p:extLst>
      <p:ext uri="{BB962C8B-B14F-4D97-AF65-F5344CB8AC3E}">
        <p14:creationId xmlns:p14="http://schemas.microsoft.com/office/powerpoint/2010/main" val="3967210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8016" y="0"/>
            <a:ext cx="12192000" cy="7680961"/>
          </a:xfrm>
        </p:spPr>
      </p:pic>
    </p:spTree>
    <p:extLst>
      <p:ext uri="{BB962C8B-B14F-4D97-AF65-F5344CB8AC3E}">
        <p14:creationId xmlns:p14="http://schemas.microsoft.com/office/powerpoint/2010/main" val="324523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7534656"/>
          </a:xfrm>
        </p:spPr>
      </p:pic>
    </p:spTree>
    <p:extLst>
      <p:ext uri="{BB962C8B-B14F-4D97-AF65-F5344CB8AC3E}">
        <p14:creationId xmlns:p14="http://schemas.microsoft.com/office/powerpoint/2010/main" val="3603894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7571232"/>
          </a:xfrm>
        </p:spPr>
      </p:pic>
    </p:spTree>
    <p:extLst>
      <p:ext uri="{BB962C8B-B14F-4D97-AF65-F5344CB8AC3E}">
        <p14:creationId xmlns:p14="http://schemas.microsoft.com/office/powerpoint/2010/main" val="1920290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7571232"/>
          </a:xfrm>
        </p:spPr>
      </p:pic>
    </p:spTree>
    <p:extLst>
      <p:ext uri="{BB962C8B-B14F-4D97-AF65-F5344CB8AC3E}">
        <p14:creationId xmlns:p14="http://schemas.microsoft.com/office/powerpoint/2010/main" val="3049007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7534656"/>
          </a:xfrm>
        </p:spPr>
      </p:pic>
    </p:spTree>
    <p:extLst>
      <p:ext uri="{BB962C8B-B14F-4D97-AF65-F5344CB8AC3E}">
        <p14:creationId xmlns:p14="http://schemas.microsoft.com/office/powerpoint/2010/main" val="788475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7534656"/>
          </a:xfrm>
        </p:spPr>
      </p:pic>
    </p:spTree>
    <p:extLst>
      <p:ext uri="{BB962C8B-B14F-4D97-AF65-F5344CB8AC3E}">
        <p14:creationId xmlns:p14="http://schemas.microsoft.com/office/powerpoint/2010/main" val="3842099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7552944"/>
          </a:xfrm>
        </p:spPr>
      </p:pic>
    </p:spTree>
    <p:extLst>
      <p:ext uri="{BB962C8B-B14F-4D97-AF65-F5344CB8AC3E}">
        <p14:creationId xmlns:p14="http://schemas.microsoft.com/office/powerpoint/2010/main" val="1300831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7552944"/>
          </a:xfrm>
        </p:spPr>
      </p:pic>
    </p:spTree>
    <p:extLst>
      <p:ext uri="{BB962C8B-B14F-4D97-AF65-F5344CB8AC3E}">
        <p14:creationId xmlns:p14="http://schemas.microsoft.com/office/powerpoint/2010/main" val="3370876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7571232"/>
          </a:xfrm>
        </p:spPr>
      </p:pic>
    </p:spTree>
    <p:extLst>
      <p:ext uri="{BB962C8B-B14F-4D97-AF65-F5344CB8AC3E}">
        <p14:creationId xmlns:p14="http://schemas.microsoft.com/office/powerpoint/2010/main" val="1249481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7552944"/>
          </a:xfrm>
        </p:spPr>
      </p:pic>
    </p:spTree>
    <p:extLst>
      <p:ext uri="{BB962C8B-B14F-4D97-AF65-F5344CB8AC3E}">
        <p14:creationId xmlns:p14="http://schemas.microsoft.com/office/powerpoint/2010/main" val="1277573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40708"/>
          </a:xfrm>
        </p:spPr>
      </p:pic>
    </p:spTree>
    <p:extLst>
      <p:ext uri="{BB962C8B-B14F-4D97-AF65-F5344CB8AC3E}">
        <p14:creationId xmlns:p14="http://schemas.microsoft.com/office/powerpoint/2010/main" val="1233125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3771272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7607808"/>
          </a:xfrm>
        </p:spPr>
      </p:pic>
    </p:spTree>
    <p:extLst>
      <p:ext uri="{BB962C8B-B14F-4D97-AF65-F5344CB8AC3E}">
        <p14:creationId xmlns:p14="http://schemas.microsoft.com/office/powerpoint/2010/main" val="1634279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8047"/>
            <a:ext cx="12192001" cy="7552703"/>
          </a:xfrm>
        </p:spPr>
      </p:pic>
    </p:spTree>
    <p:extLst>
      <p:ext uri="{BB962C8B-B14F-4D97-AF65-F5344CB8AC3E}">
        <p14:creationId xmlns:p14="http://schemas.microsoft.com/office/powerpoint/2010/main" val="4272416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24064"/>
            <a:ext cx="12192001" cy="7613584"/>
          </a:xfrm>
        </p:spPr>
      </p:pic>
    </p:spTree>
    <p:extLst>
      <p:ext uri="{BB962C8B-B14F-4D97-AF65-F5344CB8AC3E}">
        <p14:creationId xmlns:p14="http://schemas.microsoft.com/office/powerpoint/2010/main" val="3162318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7571232"/>
          </a:xfrm>
        </p:spPr>
      </p:pic>
    </p:spTree>
    <p:extLst>
      <p:ext uri="{BB962C8B-B14F-4D97-AF65-F5344CB8AC3E}">
        <p14:creationId xmlns:p14="http://schemas.microsoft.com/office/powerpoint/2010/main" val="3177854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7571232"/>
          </a:xfrm>
        </p:spPr>
      </p:pic>
    </p:spTree>
    <p:extLst>
      <p:ext uri="{BB962C8B-B14F-4D97-AF65-F5344CB8AC3E}">
        <p14:creationId xmlns:p14="http://schemas.microsoft.com/office/powerpoint/2010/main" val="3059297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</Words>
  <Application>Microsoft Office PowerPoint</Application>
  <PresentationFormat>Широкоэкранный</PresentationFormat>
  <Paragraphs>2</Paragraphs>
  <Slides>19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3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Ярослав Е. Ушенко</dc:creator>
  <cp:lastModifiedBy>Ярослав Е. Ушенко</cp:lastModifiedBy>
  <cp:revision>2</cp:revision>
  <dcterms:created xsi:type="dcterms:W3CDTF">2015-03-31T09:05:06Z</dcterms:created>
  <dcterms:modified xsi:type="dcterms:W3CDTF">2015-03-31T09:11:39Z</dcterms:modified>
</cp:coreProperties>
</file>