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28794" y="2130425"/>
            <a:ext cx="6529406" cy="1470025"/>
          </a:xfrm>
        </p:spPr>
        <p:txBody>
          <a:bodyPr/>
          <a:lstStyle>
            <a:lvl1pPr algn="ctr"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E5EF-20FC-4D20-9011-4930A4E103C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8EC-E09D-4D99-A59D-D36868952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E5EF-20FC-4D20-9011-4930A4E103C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8EC-E09D-4D99-A59D-D36868952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E5EF-20FC-4D20-9011-4930A4E103C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8EC-E09D-4D99-A59D-D36868952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E5EF-20FC-4D20-9011-4930A4E103C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8EC-E09D-4D99-A59D-D36868952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E5EF-20FC-4D20-9011-4930A4E103C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8EC-E09D-4D99-A59D-D36868952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E5EF-20FC-4D20-9011-4930A4E103C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8EC-E09D-4D99-A59D-D36868952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E5EF-20FC-4D20-9011-4930A4E103C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8EC-E09D-4D99-A59D-D36868952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E5EF-20FC-4D20-9011-4930A4E103C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8EC-E09D-4D99-A59D-D36868952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E5EF-20FC-4D20-9011-4930A4E103C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8EC-E09D-4D99-A59D-D36868952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E5EF-20FC-4D20-9011-4930A4E103C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8EC-E09D-4D99-A59D-D36868952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E5EF-20FC-4D20-9011-4930A4E103C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68EC-E09D-4D99-A59D-D36868952F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000232" y="1600200"/>
            <a:ext cx="6929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BE5EF-20FC-4D20-9011-4930A4E103CE}" type="datetimeFigureOut">
              <a:rPr lang="ru-RU" smtClean="0"/>
              <a:t>08.04.2014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68EC-E09D-4D99-A59D-D36868952F4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700" b="1" kern="1200" cap="none" spc="0">
          <a:ln w="11430">
            <a:solidFill>
              <a:schemeClr val="tx1"/>
            </a:solidFill>
          </a:ln>
          <a:solidFill>
            <a:srgbClr val="0070C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Цистит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Цистит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600201"/>
            <a:ext cx="6929486" cy="1900808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воспаление мочевого пузыря, то есть инфекция мочевыводящих </a:t>
            </a:r>
            <a:r>
              <a:rPr lang="ru-RU" sz="2400" dirty="0" smtClean="0">
                <a:latin typeface="+mn-lt"/>
              </a:rPr>
              <a:t>путей.</a:t>
            </a:r>
            <a:r>
              <a:rPr lang="ru-RU" sz="2400" dirty="0" smtClean="0">
                <a:latin typeface="+mn-lt"/>
              </a:rPr>
              <a:t/>
            </a:r>
            <a:br>
              <a:rPr lang="ru-RU" sz="2400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2708920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700" b="1" dirty="0" smtClean="0">
                <a:ln w="11430">
                  <a:solidFill>
                    <a:schemeClr val="tx1"/>
                  </a:solidFill>
                </a:ln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ndara" pitchFamily="34" charset="0"/>
                <a:ea typeface="+mj-ea"/>
                <a:cs typeface="+mj-cs"/>
              </a:rPr>
              <a:t>Симптомы</a:t>
            </a:r>
            <a:endParaRPr kumimoji="0" lang="ru-RU" sz="3700" b="1" i="0" u="none" strike="noStrike" kern="1200" cap="none" spc="0" normalizeH="0" baseline="0" noProof="0" dirty="0">
              <a:ln w="11430">
                <a:solidFill>
                  <a:schemeClr val="tx1"/>
                </a:solidFill>
              </a:ln>
              <a:solidFill>
                <a:srgbClr val="00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214514" y="3789040"/>
            <a:ext cx="5957886" cy="1900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600" dirty="0"/>
              <a:t>учащенное или болезненное </a:t>
            </a:r>
            <a:r>
              <a:rPr lang="ru-RU" sz="3600" dirty="0" smtClean="0"/>
              <a:t>мочеиспускание </a:t>
            </a:r>
            <a:r>
              <a:rPr lang="ru-RU" sz="3600" dirty="0"/>
              <a:t>сопровождающееся воспалением слизистой оболочки мочевого пузыря, нарушением его функций, изменениями в составе мочи.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/>
            </a:r>
            <a:b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</a:b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Болезнь встречается у мужчин и женщин, причем у женщин — гораздо чаще. Это связано с особенностью строения женского мочеиспускательного канала – он шире и намного короче, чем у мужчин, поэтому инфекции гораздо проще добраться по нему до мочевого пузыря. При этом цистит у женщин и девочек в острой форме гораздо чаще переходит в хронический.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+mn-lt"/>
              </a:rPr>
              <a:t>Переохлаждение</a:t>
            </a:r>
          </a:p>
          <a:p>
            <a:r>
              <a:rPr lang="ru-RU" sz="2200" dirty="0" smtClean="0">
                <a:latin typeface="+mn-lt"/>
              </a:rPr>
              <a:t>Плохое </a:t>
            </a:r>
            <a:r>
              <a:rPr lang="ru-RU" sz="2200" dirty="0" smtClean="0">
                <a:latin typeface="+mn-lt"/>
              </a:rPr>
              <a:t>соблюдение гигиены </a:t>
            </a:r>
            <a:endParaRPr lang="ru-RU" sz="2200" dirty="0" smtClean="0">
              <a:latin typeface="+mn-lt"/>
            </a:endParaRPr>
          </a:p>
          <a:p>
            <a:r>
              <a:rPr lang="ru-RU" sz="2200" dirty="0" smtClean="0">
                <a:latin typeface="+mn-lt"/>
              </a:rPr>
              <a:t>Застой </a:t>
            </a:r>
            <a:r>
              <a:rPr lang="ru-RU" sz="2200" dirty="0" smtClean="0">
                <a:latin typeface="+mn-lt"/>
              </a:rPr>
              <a:t>мочи в мочевом пузыре </a:t>
            </a:r>
            <a:endParaRPr lang="ru-RU" sz="2200" dirty="0" smtClean="0">
              <a:latin typeface="+mn-lt"/>
            </a:endParaRPr>
          </a:p>
          <a:p>
            <a:r>
              <a:rPr lang="ru-RU" sz="2200" dirty="0" smtClean="0">
                <a:latin typeface="+mn-lt"/>
              </a:rPr>
              <a:t>Несбалансированное </a:t>
            </a:r>
            <a:r>
              <a:rPr lang="ru-RU" sz="2200" dirty="0" smtClean="0">
                <a:latin typeface="+mn-lt"/>
              </a:rPr>
              <a:t>питание, </a:t>
            </a:r>
            <a:r>
              <a:rPr lang="ru-RU" sz="2200" dirty="0" smtClean="0">
                <a:latin typeface="+mn-lt"/>
              </a:rPr>
              <a:t>авитаминозы.</a:t>
            </a:r>
          </a:p>
          <a:p>
            <a:r>
              <a:rPr lang="ru-RU" sz="2200" dirty="0" smtClean="0">
                <a:latin typeface="+mn-lt"/>
              </a:rPr>
              <a:t>Гормональные </a:t>
            </a:r>
            <a:r>
              <a:rPr lang="ru-RU" sz="2200" dirty="0" smtClean="0">
                <a:latin typeface="+mn-lt"/>
              </a:rPr>
              <a:t>нарушения</a:t>
            </a:r>
            <a:r>
              <a:rPr lang="ru-RU" sz="2200" dirty="0" smtClean="0">
                <a:latin typeface="+mn-lt"/>
              </a:rPr>
              <a:t>.</a:t>
            </a:r>
          </a:p>
          <a:p>
            <a:r>
              <a:rPr lang="ru-RU" sz="2200" dirty="0" smtClean="0">
                <a:latin typeface="+mn-lt"/>
              </a:rPr>
              <a:t>Беременность </a:t>
            </a:r>
            <a:r>
              <a:rPr lang="ru-RU" sz="2200" dirty="0" smtClean="0">
                <a:latin typeface="+mn-lt"/>
              </a:rPr>
              <a:t>и роды</a:t>
            </a:r>
            <a:r>
              <a:rPr lang="ru-RU" sz="2200" dirty="0" smtClean="0">
                <a:latin typeface="+mn-lt"/>
              </a:rPr>
              <a:t>.</a:t>
            </a:r>
          </a:p>
          <a:p>
            <a:r>
              <a:rPr lang="ru-RU" sz="2200" dirty="0" smtClean="0">
                <a:latin typeface="+mn-lt"/>
              </a:rPr>
              <a:t>Оперативные </a:t>
            </a:r>
            <a:r>
              <a:rPr lang="ru-RU" sz="2200" dirty="0" smtClean="0">
                <a:latin typeface="+mn-lt"/>
              </a:rPr>
              <a:t>вмешательства на органах мочевыводящей системы, а также шейке матки</a:t>
            </a:r>
            <a:r>
              <a:rPr lang="ru-RU" sz="2200" dirty="0" smtClean="0">
                <a:latin typeface="+mn-lt"/>
              </a:rPr>
              <a:t>.</a:t>
            </a:r>
          </a:p>
          <a:p>
            <a:r>
              <a:rPr lang="ru-RU" sz="2200" dirty="0" smtClean="0">
                <a:latin typeface="+mn-lt"/>
              </a:rPr>
              <a:t>Инфекционные </a:t>
            </a:r>
            <a:r>
              <a:rPr lang="ru-RU" sz="2200" dirty="0" smtClean="0">
                <a:latin typeface="+mn-lt"/>
              </a:rPr>
              <a:t>заболевания половых органов.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может сделать врач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Вам могут понадобиться анализы для проверки состояния мочевого пузыря, мочеиспускательного канала и почек. Врач назначит соответствующее лечение. В некоторых случаях может понадобиться хирургическое вмешательство.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ме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мед</Template>
  <TotalTime>7</TotalTime>
  <Words>147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мед</vt:lpstr>
      <vt:lpstr>Цистит</vt:lpstr>
      <vt:lpstr>Цистит это</vt:lpstr>
      <vt:lpstr>Слайд 3</vt:lpstr>
      <vt:lpstr>Причины</vt:lpstr>
      <vt:lpstr>Что может сделать врач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Цистит</dc:title>
  <dc:creator>*</dc:creator>
  <cp:lastModifiedBy>*</cp:lastModifiedBy>
  <cp:revision>1</cp:revision>
  <dcterms:created xsi:type="dcterms:W3CDTF">2014-04-08T13:55:15Z</dcterms:created>
  <dcterms:modified xsi:type="dcterms:W3CDTF">2014-04-08T14:02:24Z</dcterms:modified>
</cp:coreProperties>
</file>