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43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096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7353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43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0000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9418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051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06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612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446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37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904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550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827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435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8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829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Водоросли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664" y="609600"/>
            <a:ext cx="3835603" cy="28803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68" y="3491510"/>
            <a:ext cx="3693120" cy="276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865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09599"/>
            <a:ext cx="6482680" cy="1550989"/>
          </a:xfrm>
        </p:spPr>
        <p:txBody>
          <a:bodyPr/>
          <a:lstStyle/>
          <a:p>
            <a:r>
              <a:rPr lang="ru-RU" dirty="0" smtClean="0"/>
              <a:t>Удобрение.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4682480" cy="3880772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Водоросли - ценное удобрение, и морские </a:t>
            </a:r>
            <a:r>
              <a:rPr lang="ru-RU" dirty="0" err="1"/>
              <a:t>макрофиты</a:t>
            </a:r>
            <a:r>
              <a:rPr lang="ru-RU" dirty="0"/>
              <a:t> с давних времен используются для подкормки растений. Почвенные водоросли могут во многом определять плодородие участка, а развитие на голых камнях лишайников считается первой стадией почвообразовательного процесса.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016" y="0"/>
            <a:ext cx="2656037" cy="318724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792" y="4131807"/>
            <a:ext cx="2016224" cy="25202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548" y="460605"/>
            <a:ext cx="1905000" cy="14287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554236"/>
            <a:ext cx="1580381" cy="209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601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04" y="22229"/>
            <a:ext cx="4221963" cy="344181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963" y="3464046"/>
            <a:ext cx="4922037" cy="33939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4047"/>
            <a:ext cx="4211959" cy="34212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963" y="-1"/>
            <a:ext cx="4922037" cy="346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5071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0595" y="1772816"/>
            <a:ext cx="5826719" cy="2016224"/>
          </a:xfrm>
        </p:spPr>
        <p:txBody>
          <a:bodyPr/>
          <a:lstStyle/>
          <a:p>
            <a:r>
              <a:rPr lang="ru-RU" dirty="0" smtClean="0"/>
              <a:t>Благодарю за внимание!!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050834"/>
            <a:ext cx="3175000" cy="24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865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6347714" cy="9087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340768"/>
            <a:ext cx="3088109" cy="551723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Водоросли— </a:t>
            </a:r>
            <a:r>
              <a:rPr lang="ru-RU" dirty="0"/>
              <a:t>гетерогенная экологическая группа преимущественно </a:t>
            </a:r>
            <a:r>
              <a:rPr lang="ru-RU" dirty="0" err="1"/>
              <a:t>фототрофных</a:t>
            </a:r>
            <a:r>
              <a:rPr lang="ru-RU" dirty="0"/>
              <a:t> одноклеточных, колониальных или многоклеточных организмов, обитающих, как правило, в водной среде, в систематическом отношении представляющая собой совокупность многих отделов. Вступая в симбиоз с грибами, эти организмы в ходе эволюции образовали совершенно новые организмы — лишайники.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69204" y="1340768"/>
            <a:ext cx="3088110" cy="4700595"/>
          </a:xfrm>
        </p:spPr>
        <p:txBody>
          <a:bodyPr>
            <a:normAutofit fontScale="92500" lnSpcReduction="10000"/>
          </a:bodyPr>
          <a:lstStyle/>
          <a:p>
            <a:r>
              <a:rPr lang="ru-RU" sz="2200" dirty="0"/>
              <a:t>Изучение водорослей является важным этапом при подготовке специалистов в области </a:t>
            </a:r>
            <a:r>
              <a:rPr lang="ru-RU" sz="2200" dirty="0" err="1"/>
              <a:t>марикультуры</a:t>
            </a:r>
            <a:r>
              <a:rPr lang="ru-RU" sz="2200" dirty="0"/>
              <a:t>, рыбоводства и морской экологии. Наука о водорослях называется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</a:rPr>
              <a:t>альгологией</a:t>
            </a:r>
            <a:r>
              <a:rPr lang="ru-RU" sz="2200" dirty="0"/>
              <a:t>.</a:t>
            </a:r>
          </a:p>
          <a:p>
            <a:endParaRPr lang="ru-RU" sz="2200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426" y="4437112"/>
            <a:ext cx="3040873" cy="203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44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Водоросли — группа организмов различного происхождения, объединённых следующими признаками: наличие хлорофилла и фотоавтотрофного питания; у многоклеточных — отсутствие чёткой дифференцировки тела (называемого слоевищем, или талломом) на органы; отсутствие ярко выраженной проводящей системы; обитание в водной среде или во влажных условиях (в почве, сырых местах и т. п.). Они сами по себе не имеют органов, тканей и лишены покровной оболочки.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99" y="2777068"/>
            <a:ext cx="2790182" cy="4396348"/>
          </a:xfrm>
        </p:spPr>
        <p:txBody>
          <a:bodyPr>
            <a:normAutofit/>
          </a:bodyPr>
          <a:lstStyle/>
          <a:p>
            <a:r>
              <a:rPr lang="ru-RU" sz="1600" b="1" dirty="0"/>
              <a:t>К водорослям относят различное число (в зависимости от классификации) отделов эукариот, многие из которых не связаны общим происхождением. Также к водорослям часто относят сине-зелёные водоросли или </a:t>
            </a:r>
            <a:r>
              <a:rPr lang="ru-RU" sz="1600" b="1" dirty="0" err="1"/>
              <a:t>цианобактерии</a:t>
            </a:r>
            <a:r>
              <a:rPr lang="ru-RU" sz="1600" b="1" dirty="0"/>
              <a:t>, являющиеся прокариотами. Традиционно водоросли причисляются к </a:t>
            </a:r>
            <a:r>
              <a:rPr lang="ru-RU" sz="1600" b="1" dirty="0" smtClean="0"/>
              <a:t>растениям.</a:t>
            </a:r>
            <a:endParaRPr lang="ru-RU" sz="1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26"/>
            <a:ext cx="2842998" cy="278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9133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Кое-что интересное…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340768"/>
            <a:ext cx="3088109" cy="4700593"/>
          </a:xfrm>
        </p:spPr>
        <p:txBody>
          <a:bodyPr>
            <a:normAutofit fontScale="92500" lnSpcReduction="20000"/>
          </a:bodyPr>
          <a:lstStyle/>
          <a:p>
            <a:r>
              <a:rPr lang="ru-RU" sz="2200" b="1" dirty="0">
                <a:solidFill>
                  <a:schemeClr val="accent5">
                    <a:lumMod val="50000"/>
                  </a:schemeClr>
                </a:solidFill>
              </a:rPr>
              <a:t>Снежные водоросли </a:t>
            </a:r>
            <a:r>
              <a:rPr lang="ru-RU" dirty="0"/>
              <a:t>в больших количествах часто встречаются во льдах и снегах арктической и антарктической пустынь, а также альпийских высокогорий. В холодных полярных морях они растут столь же хорошо, как и в горячих источниках. Так называемый "красный снег" - результат присутствия в нем микроскопических водорослей. Снежные водоросли бывают окрашены в красный, зеленый, желтый и бурый цвет.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16632"/>
            <a:ext cx="2055654" cy="273630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849" y="3584104"/>
            <a:ext cx="3415927" cy="25619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340768"/>
            <a:ext cx="1661857" cy="24927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823" y="5427570"/>
            <a:ext cx="2151934" cy="134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748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2160590"/>
            <a:ext cx="7346777" cy="450877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Водоросли живут и во многих других местообитаниях, иногда весьма необычных. Они встречаются, например, на поверхности или внутри водных и наземных растений. Поселяясь в тканях многих тропических и субтропических видов, они растут здесь настолько активно, что могут повреждать их листья: у чайного куста такая болезнь называется "ржавчиной". В умеренном климате водоросли часто покрывают зеленым налетом кору деревьев, обычно с затененной стороны. Некоторые зеленые водоросли образуют симбиотические ассоциации с определенными грибами; такие ассоциации представляют собой особые, вполне самостоятельные организмы, называемые лишайниками. Ряд мелких форм растет на поверхности и внутри более крупных водорослей, а один род зеленых водорослей - только на панцире черепах. Зеленые и красные водоросли встречаются в волосяных фолликулах трехпалых ленивцев, населяющих дождевые тропические леса Центральной и Южной Америки. Растут водоросли и на теле рыб и ракообразных. Возможно, некоторые плоские черви и кишечнополостные могут вообще не заглатывать пищу, поскольку получают ее от зеленых водорослей, обитающих в их теле.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88640"/>
            <a:ext cx="2161406" cy="16148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1448"/>
            <a:ext cx="2232248" cy="17376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106775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259" y="764704"/>
            <a:ext cx="3220269" cy="1080120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ВОДОРОСЛИ В ПРОШЛОМ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275" y="514925"/>
            <a:ext cx="3881045" cy="6154435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Вполне вероятно, что некоторые формы водорослей существовали уже в древнейшие геологические эпохи. Многие из них, судя по современным видам, не могли из-за особенностей своего строения (отсутствия твердых частей) оставить окаменелостей, поэтому сказать, какими точно они были, невозможно. Ископаемые формы основных нынешних групп водорослей, кроме диатомовых и нескольких других, известны с палеозоя (570-245 млн. лет назад). Наиболее обильными в ту эпоху, вероятно, были зеленые, бурые, красные и харовые водоросли, обитавшие в морях и океанах. Косвенное свидетельство раннего появления на нашей планете водорослей - научно доказанное существование в палеозое множества морских животных, которые должны были питаться органикой. Первичным ее источником для них скорее всего служили фотосинтезирующие водоросли, потребляющие только минеральные вещества.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768262"/>
            <a:ext cx="3220269" cy="258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614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Пища для водных животных.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789040"/>
            <a:ext cx="6770712" cy="2736304"/>
          </a:xfrm>
        </p:spPr>
        <p:txBody>
          <a:bodyPr>
            <a:normAutofit/>
          </a:bodyPr>
          <a:lstStyle/>
          <a:p>
            <a:r>
              <a:rPr lang="ru-RU" dirty="0" smtClean="0"/>
              <a:t>Водоросли </a:t>
            </a:r>
            <a:r>
              <a:rPr lang="ru-RU" dirty="0"/>
              <a:t>можно считать первичным источником пищи для всех водных животных. Благодаря присутствию хлорофилла они синтезируют из неорганических веществ органические. Рыбы и другие водные животные потребляют эту органику непосредственно (поедая водоросли) или косвенно (поедая других животных), поэтому водоросли можно считать первым звеном почти всех пищевых цепей в водоемах.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-1"/>
            <a:ext cx="3827607" cy="285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95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001068"/>
          </a:xfrm>
        </p:spPr>
        <p:txBody>
          <a:bodyPr/>
          <a:lstStyle/>
          <a:p>
            <a:r>
              <a:rPr lang="ru-RU" dirty="0"/>
              <a:t>Пища для человека. 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>
          <a:xfrm>
            <a:off x="225283" y="4023046"/>
            <a:ext cx="6914730" cy="1925888"/>
          </a:xfrm>
        </p:spPr>
        <p:txBody>
          <a:bodyPr/>
          <a:lstStyle/>
          <a:p>
            <a:r>
              <a:rPr lang="ru-RU" dirty="0" smtClean="0"/>
              <a:t>Во </a:t>
            </a:r>
            <a:r>
              <a:rPr lang="ru-RU" dirty="0"/>
              <a:t>многих странах, особенно на Востоке, люди используют в пищу несколько видов крупных водорослей. Питательная ценность их невелика, однако содержание витаминов и минеральных веществ в такой "зелени" может быть довольно высоким.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274" y="579337"/>
            <a:ext cx="3100739" cy="20856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9" y="291364"/>
            <a:ext cx="2997696" cy="20073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117092"/>
            <a:ext cx="2627784" cy="174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626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990566">
            <a:off x="179512" y="908720"/>
            <a:ext cx="3220269" cy="1868350"/>
          </a:xfrm>
        </p:spPr>
        <p:txBody>
          <a:bodyPr>
            <a:noAutofit/>
          </a:bodyPr>
          <a:lstStyle/>
          <a:p>
            <a:r>
              <a:rPr lang="ru-RU" sz="4000" dirty="0"/>
              <a:t>Источник </a:t>
            </a:r>
            <a:r>
              <a:rPr lang="ru-RU" sz="4000" dirty="0" err="1"/>
              <a:t>агара</a:t>
            </a:r>
            <a:r>
              <a:rPr lang="ru-RU" sz="4000" dirty="0"/>
              <a:t>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9332">
            <a:off x="4587454" y="704676"/>
            <a:ext cx="3079229" cy="205281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9107" y="3046377"/>
            <a:ext cx="3284030" cy="2902903"/>
          </a:xfrm>
        </p:spPr>
        <p:txBody>
          <a:bodyPr>
            <a:noAutofit/>
          </a:bodyPr>
          <a:lstStyle/>
          <a:p>
            <a:r>
              <a:rPr lang="ru-RU" sz="1800" dirty="0" smtClean="0"/>
              <a:t>Из </a:t>
            </a:r>
            <a:r>
              <a:rPr lang="ru-RU" sz="1800" dirty="0"/>
              <a:t>некоторых </a:t>
            </a:r>
            <a:r>
              <a:rPr lang="ru-RU" sz="1800" dirty="0" err="1"/>
              <a:t>моских</a:t>
            </a:r>
            <a:r>
              <a:rPr lang="ru-RU" sz="1800" dirty="0"/>
              <a:t> водорослей получают </a:t>
            </a:r>
            <a:r>
              <a:rPr lang="ru-RU" sz="1800" dirty="0" err="1"/>
              <a:t>агар</a:t>
            </a:r>
            <a:r>
              <a:rPr lang="ru-RU" sz="1800" dirty="0"/>
              <a:t> - студенистое вещество, используемое для приготовления желе, мороженого, крема для бритья, салатов, эмульсий, слабительных средств, а также для выращивания микроорганизмов в лабораториях.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2471">
            <a:off x="4248392" y="3717032"/>
            <a:ext cx="3115233" cy="20768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16632"/>
            <a:ext cx="1199537" cy="202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0326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57</TotalTime>
  <Words>749</Words>
  <Application>Microsoft Office PowerPoint</Application>
  <PresentationFormat>Экран (4:3)</PresentationFormat>
  <Paragraphs>19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Грань</vt:lpstr>
      <vt:lpstr>Водоросли</vt:lpstr>
      <vt:lpstr>Презентация PowerPoint</vt:lpstr>
      <vt:lpstr>Презентация PowerPoint</vt:lpstr>
      <vt:lpstr>Кое-что интересное…</vt:lpstr>
      <vt:lpstr>Презентация PowerPoint</vt:lpstr>
      <vt:lpstr>ВОДОРОСЛИ В ПРОШЛОМ </vt:lpstr>
      <vt:lpstr>Пища для водных животных.</vt:lpstr>
      <vt:lpstr>Пища для человека. </vt:lpstr>
      <vt:lpstr>Источник агара. </vt:lpstr>
      <vt:lpstr>Удобрение.</vt:lpstr>
      <vt:lpstr>Презентация PowerPoint</vt:lpstr>
      <vt:lpstr>Благодарю за внимание!!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Водросли</dc:title>
  <dc:creator>нп</dc:creator>
  <cp:lastModifiedBy>Егор</cp:lastModifiedBy>
  <cp:revision>8</cp:revision>
  <dcterms:created xsi:type="dcterms:W3CDTF">2014-10-13T17:39:58Z</dcterms:created>
  <dcterms:modified xsi:type="dcterms:W3CDTF">2014-10-15T15:34:00Z</dcterms:modified>
</cp:coreProperties>
</file>