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90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5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90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52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537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520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841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0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738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02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26372-EF9B-4EBA-8179-4D1AFB5E3B48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BAB6E-D9AF-489E-B986-44BCF789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96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36712"/>
            <a:ext cx="8352928" cy="51845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13800" dirty="0" smtClean="0">
                <a:solidFill>
                  <a:schemeClr val="tx1"/>
                </a:solidFill>
              </a:rPr>
              <a:t>2</a:t>
            </a:r>
            <a:br>
              <a:rPr lang="ru-RU" sz="13800" dirty="0" smtClean="0">
                <a:solidFill>
                  <a:schemeClr val="tx1"/>
                </a:solidFill>
              </a:rPr>
            </a:br>
            <a:r>
              <a:rPr lang="ru-RU" sz="13800" dirty="0" smtClean="0">
                <a:solidFill>
                  <a:schemeClr val="tx1"/>
                </a:solidFill>
              </a:rPr>
              <a:t>6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3429000"/>
            <a:ext cx="2232248" cy="6480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132856"/>
            <a:ext cx="2664296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600" dirty="0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5148064" y="1628800"/>
            <a:ext cx="1044116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192180" y="548680"/>
            <a:ext cx="2340260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Числитель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6012160" y="3753036"/>
            <a:ext cx="135015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524328" y="3429000"/>
            <a:ext cx="1619672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Дробная черта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5148064" y="5373216"/>
            <a:ext cx="720080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012160" y="5877272"/>
            <a:ext cx="25202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Знаменатель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303748" y="1484784"/>
            <a:ext cx="0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187624" y="332656"/>
            <a:ext cx="2592288" cy="10081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Целое число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364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</cp:revision>
  <dcterms:created xsi:type="dcterms:W3CDTF">2016-02-03T13:14:42Z</dcterms:created>
  <dcterms:modified xsi:type="dcterms:W3CDTF">2016-02-03T13:23:15Z</dcterms:modified>
</cp:coreProperties>
</file>