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8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427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AA871-7EEC-44A7-B4B4-92CE1036B7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3AA481-3E2F-4AC2-92CE-B63CEC5F37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2BD550-A968-4CF3-AF10-6EF363E2D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08297-BC0E-45EB-B934-11DD34E02CDF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9FB7B3-FDDB-4B87-B2EA-DC4DADCD5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3BF048-8535-45E9-B41B-4A3915E7B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E62A-DBB8-4DE3-B335-5170AE3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95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F1A1E4-2DB9-4006-A297-7DC1A9205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E07ACCD-AD76-452C-B758-F71BC9E7A9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4D40C8-EA0E-4C01-924D-8685BC8DA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08297-BC0E-45EB-B934-11DD34E02CDF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1B29F7-F46C-47E6-B2FC-7D5BB3410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E79FD9-A646-4D1E-BBAB-3DEFCFE5F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E62A-DBB8-4DE3-B335-5170AE3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434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FA8400C-24BE-439B-A6EC-1FE5FD9921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180A71E-CB05-47FE-BB96-973AD43838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6E8514-3C4B-4F23-B0E0-7C2C0932F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08297-BC0E-45EB-B934-11DD34E02CDF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725143-5490-48E5-92CB-2F8C36508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08AFF0-ECD7-4D55-80DE-1A64D8689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E62A-DBB8-4DE3-B335-5170AE3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914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CDE8D6-62C5-41CD-B6B7-435DB776C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B40B14-1623-4803-9DE8-FB8AA7033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DD9BD0-71E3-4465-9E3F-966FBD34B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08297-BC0E-45EB-B934-11DD34E02CDF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EE494E-4871-4DE9-9ECD-37D94D665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5DF043-005A-46C3-9BEA-D53D8BE7F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E62A-DBB8-4DE3-B335-5170AE3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109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B15C1-111C-48AA-A665-1A76B4F91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DDFC62-892B-466C-835F-4A6946B610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886F6C-1949-4812-AD1F-EC8AAC998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08297-BC0E-45EB-B934-11DD34E02CDF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EB4D0D-F458-479F-BBB2-250FADBEA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4960CB-070A-4AF2-AB1B-FD989CCE7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E62A-DBB8-4DE3-B335-5170AE3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525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830707-8A08-449C-9823-B738E28DA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185354-C382-4E7A-A0B7-A5B80EE83D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F1AE617-F58B-49FB-AB2C-3C713AD559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3199F87-023F-4F71-8066-90CCF4561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08297-BC0E-45EB-B934-11DD34E02CDF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FB99072-8435-4109-B209-E9CDABDAF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9C0CA94-814C-4DD4-AB4D-77DCB4310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E62A-DBB8-4DE3-B335-5170AE3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029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14DD52-7A13-4DC6-A6CB-A8006035B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BBA640-5013-4E05-A548-3325F6F49B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AE29C7-2D27-4B51-A092-55AB4A32C0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3BF175-A924-4D6B-9BD4-80A65F8B23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B08D882-2F33-4596-B351-4DCEC7C272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BE43C31-97CF-44AF-9E22-7C127CBCE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08297-BC0E-45EB-B934-11DD34E02CDF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2524D0F-04D6-4E6B-83C0-CB5E3BB10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C54FE9C-668E-49B3-A4D7-862E0387A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E62A-DBB8-4DE3-B335-5170AE3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578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3583F3-AF6F-45B0-9518-5DCFCAE4B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9A6F578-8CD8-4DE4-BED9-0BD654932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08297-BC0E-45EB-B934-11DD34E02CDF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81EE378-0A08-46CE-B830-C96AD0891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A33C748-5FD2-482C-B6D2-628F4FE83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E62A-DBB8-4DE3-B335-5170AE3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008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2FA7233-093C-4885-AACB-80CBC302A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08297-BC0E-45EB-B934-11DD34E02CDF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16E1AF6-F69A-4FAA-90F7-76ADE9E6D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5B86794-A2AF-4E78-80F5-F84E193F6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E62A-DBB8-4DE3-B335-5170AE3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989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459799-E3D4-4F04-85C2-E85A8B64E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6A645E-B2D4-4C2C-BF0D-5400869DC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061B6E5-0232-4D7C-A342-197477E4FC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1757E3F-061D-4EAD-B4EA-E8A22FB8F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08297-BC0E-45EB-B934-11DD34E02CDF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153F1C4-21F3-4F09-8869-34EF7CF0D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E4CEE57-7081-4BDF-8473-101235F87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E62A-DBB8-4DE3-B335-5170AE3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650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9062DC-981D-474B-94A1-37B18CD08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63B1846-99B9-4A90-8C86-2A85304E3E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617007C-2349-4632-840F-DE03198FA6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826B58A-AD5A-484B-B9CC-D9A44F00F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08297-BC0E-45EB-B934-11DD34E02CDF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1FE9AF-21BB-417D-A3D9-039489F70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37A451E-8289-4D7B-B5CE-2E905E627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E62A-DBB8-4DE3-B335-5170AE3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570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D14DC6-B495-4463-BFDD-BA1A4A9E7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1C7899-7227-44EB-9A25-66446DC55F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C00783-B312-4B90-A227-92C1AEAEBC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08297-BC0E-45EB-B934-11DD34E02CDF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4E79C9-8877-4E60-9EB8-270DDD8406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BF1051-5F7A-4260-8BEB-DC3A3997E6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EE62A-DBB8-4DE3-B335-5170AE347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603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04ACAE-4954-45CE-9EB3-C8C6EFD2C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733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E4E0AB0-0FAF-4E68-A038-80F26839E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73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DC0CD8-F7DE-49E9-9A5C-32084117E5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156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814A23-4D35-484C-9089-4B3F72CEAF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378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14731C-5525-4B6A-9AEE-4D13977759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317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9016AD-5B79-48C4-A89D-CBCA3CBBE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80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A293FF-08BA-4EA2-95FA-0EE759E354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738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4CCAD3-62E4-400E-A96C-FB547DFDE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807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Christina Skaskevich</dc:creator>
  <cp:lastModifiedBy>Christina Skaskevich</cp:lastModifiedBy>
  <cp:revision>2</cp:revision>
  <dcterms:created xsi:type="dcterms:W3CDTF">2021-04-02T06:12:57Z</dcterms:created>
  <dcterms:modified xsi:type="dcterms:W3CDTF">2021-04-07T06:23:02Z</dcterms:modified>
</cp:coreProperties>
</file>