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notesMasterIdLst>
    <p:notesMasterId r:id="rId4"/>
  </p:notesMasterIdLst>
  <p:sldIdLst>
    <p:sldId id="335" r:id="rId2"/>
    <p:sldId id="336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DDDDDD"/>
    <a:srgbClr val="0000CC"/>
    <a:srgbClr val="70F7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72" autoAdjust="0"/>
    <p:restoredTop sz="94709" autoAdjust="0"/>
  </p:normalViewPr>
  <p:slideViewPr>
    <p:cSldViewPr>
      <p:cViewPr varScale="1">
        <p:scale>
          <a:sx n="70" d="100"/>
          <a:sy n="70" d="100"/>
        </p:scale>
        <p:origin x="-6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EDF21B-836D-4166-BDAD-FAF550DAB086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02C381-BA0E-4974-9ADB-66A6136C4C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047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4CF16-8B38-4BDE-8591-D297943EC183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78F81-B36A-4234-BB80-F44E85924D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4CF16-8B38-4BDE-8591-D297943EC183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78F81-B36A-4234-BB80-F44E85924D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4CF16-8B38-4BDE-8591-D297943EC183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78F81-B36A-4234-BB80-F44E85924D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4CF16-8B38-4BDE-8591-D297943EC183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78F81-B36A-4234-BB80-F44E85924D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4CF16-8B38-4BDE-8591-D297943EC183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78F81-B36A-4234-BB80-F44E85924D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4CF16-8B38-4BDE-8591-D297943EC183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78F81-B36A-4234-BB80-F44E85924D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4CF16-8B38-4BDE-8591-D297943EC183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78F81-B36A-4234-BB80-F44E85924D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4CF16-8B38-4BDE-8591-D297943EC183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78F81-B36A-4234-BB80-F44E85924D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4CF16-8B38-4BDE-8591-D297943EC183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78F81-B36A-4234-BB80-F44E85924D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4CF16-8B38-4BDE-8591-D297943EC183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78F81-B36A-4234-BB80-F44E85924D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4CF16-8B38-4BDE-8591-D297943EC183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78F81-B36A-4234-BB80-F44E85924D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1F4CF16-8B38-4BDE-8591-D297943EC183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5778F81-B36A-4234-BB80-F44E85924DB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7107" name="Group 339"/>
          <p:cNvGrpSpPr>
            <a:grpSpLocks/>
          </p:cNvGrpSpPr>
          <p:nvPr/>
        </p:nvGrpSpPr>
        <p:grpSpPr bwMode="auto">
          <a:xfrm>
            <a:off x="2032000" y="3721100"/>
            <a:ext cx="4737100" cy="2514600"/>
            <a:chOff x="3120" y="2848"/>
            <a:chExt cx="2344" cy="1088"/>
          </a:xfrm>
        </p:grpSpPr>
        <p:sp>
          <p:nvSpPr>
            <p:cNvPr id="417108" name="Freeform 340"/>
            <p:cNvSpPr>
              <a:spLocks/>
            </p:cNvSpPr>
            <p:nvPr/>
          </p:nvSpPr>
          <p:spPr bwMode="auto">
            <a:xfrm>
              <a:off x="3120" y="3189"/>
              <a:ext cx="2344" cy="747"/>
            </a:xfrm>
            <a:custGeom>
              <a:avLst/>
              <a:gdLst>
                <a:gd name="T0" fmla="*/ 0 w 2344"/>
                <a:gd name="T1" fmla="*/ 56 h 680"/>
                <a:gd name="T2" fmla="*/ 272 w 2344"/>
                <a:gd name="T3" fmla="*/ 392 h 680"/>
                <a:gd name="T4" fmla="*/ 792 w 2344"/>
                <a:gd name="T5" fmla="*/ 640 h 680"/>
                <a:gd name="T6" fmla="*/ 1640 w 2344"/>
                <a:gd name="T7" fmla="*/ 632 h 680"/>
                <a:gd name="T8" fmla="*/ 2080 w 2344"/>
                <a:gd name="T9" fmla="*/ 392 h 680"/>
                <a:gd name="T10" fmla="*/ 2344 w 2344"/>
                <a:gd name="T11" fmla="*/ 0 h 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44" h="680">
                  <a:moveTo>
                    <a:pt x="0" y="56"/>
                  </a:moveTo>
                  <a:cubicBezTo>
                    <a:pt x="65" y="185"/>
                    <a:pt x="140" y="295"/>
                    <a:pt x="272" y="392"/>
                  </a:cubicBezTo>
                  <a:cubicBezTo>
                    <a:pt x="404" y="489"/>
                    <a:pt x="564" y="600"/>
                    <a:pt x="792" y="640"/>
                  </a:cubicBezTo>
                  <a:cubicBezTo>
                    <a:pt x="1020" y="680"/>
                    <a:pt x="1425" y="673"/>
                    <a:pt x="1640" y="632"/>
                  </a:cubicBezTo>
                  <a:cubicBezTo>
                    <a:pt x="1855" y="591"/>
                    <a:pt x="1963" y="497"/>
                    <a:pt x="2080" y="392"/>
                  </a:cubicBezTo>
                  <a:cubicBezTo>
                    <a:pt x="2197" y="287"/>
                    <a:pt x="2274" y="153"/>
                    <a:pt x="2344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33CCCC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7109" name="Oval 341"/>
            <p:cNvSpPr>
              <a:spLocks noChangeArrowheads="1"/>
            </p:cNvSpPr>
            <p:nvPr/>
          </p:nvSpPr>
          <p:spPr bwMode="auto">
            <a:xfrm>
              <a:off x="3120" y="2848"/>
              <a:ext cx="2344" cy="70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417110" name="Picture 342" descr="uz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68" y="3626"/>
              <a:ext cx="1496" cy="2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16905" name="Freeform 137"/>
          <p:cNvSpPr>
            <a:spLocks/>
          </p:cNvSpPr>
          <p:nvPr/>
        </p:nvSpPr>
        <p:spPr bwMode="auto">
          <a:xfrm>
            <a:off x="10926763" y="-63500"/>
            <a:ext cx="134937" cy="147638"/>
          </a:xfrm>
          <a:custGeom>
            <a:avLst/>
            <a:gdLst>
              <a:gd name="T0" fmla="*/ 36 w 53"/>
              <a:gd name="T1" fmla="*/ 18 h 77"/>
              <a:gd name="T2" fmla="*/ 30 w 53"/>
              <a:gd name="T3" fmla="*/ 0 h 77"/>
              <a:gd name="T4" fmla="*/ 12 w 53"/>
              <a:gd name="T5" fmla="*/ 18 h 77"/>
              <a:gd name="T6" fmla="*/ 6 w 53"/>
              <a:gd name="T7" fmla="*/ 54 h 77"/>
              <a:gd name="T8" fmla="*/ 49 w 53"/>
              <a:gd name="T9" fmla="*/ 68 h 77"/>
              <a:gd name="T10" fmla="*/ 30 w 53"/>
              <a:gd name="T11" fmla="*/ 0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3" h="77">
                <a:moveTo>
                  <a:pt x="36" y="18"/>
                </a:moveTo>
                <a:cubicBezTo>
                  <a:pt x="35" y="15"/>
                  <a:pt x="34" y="0"/>
                  <a:pt x="30" y="0"/>
                </a:cubicBezTo>
                <a:cubicBezTo>
                  <a:pt x="26" y="0"/>
                  <a:pt x="16" y="9"/>
                  <a:pt x="12" y="18"/>
                </a:cubicBezTo>
                <a:cubicBezTo>
                  <a:pt x="8" y="27"/>
                  <a:pt x="0" y="46"/>
                  <a:pt x="6" y="54"/>
                </a:cubicBezTo>
                <a:cubicBezTo>
                  <a:pt x="12" y="62"/>
                  <a:pt x="45" y="77"/>
                  <a:pt x="49" y="68"/>
                </a:cubicBezTo>
                <a:cubicBezTo>
                  <a:pt x="53" y="59"/>
                  <a:pt x="34" y="14"/>
                  <a:pt x="30" y="0"/>
                </a:cubicBez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CC6600"/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417098" name="Group 330"/>
          <p:cNvGrpSpPr>
            <a:grpSpLocks/>
          </p:cNvGrpSpPr>
          <p:nvPr/>
        </p:nvGrpSpPr>
        <p:grpSpPr bwMode="auto">
          <a:xfrm>
            <a:off x="2006600" y="2844800"/>
            <a:ext cx="4737100" cy="2444750"/>
            <a:chOff x="1280" y="2224"/>
            <a:chExt cx="2984" cy="1540"/>
          </a:xfrm>
        </p:grpSpPr>
        <p:sp>
          <p:nvSpPr>
            <p:cNvPr id="417056" name="Freeform 288"/>
            <p:cNvSpPr>
              <a:spLocks/>
            </p:cNvSpPr>
            <p:nvPr/>
          </p:nvSpPr>
          <p:spPr bwMode="auto">
            <a:xfrm>
              <a:off x="1280" y="2224"/>
              <a:ext cx="2984" cy="1540"/>
            </a:xfrm>
            <a:custGeom>
              <a:avLst/>
              <a:gdLst>
                <a:gd name="T0" fmla="*/ 0 w 2984"/>
                <a:gd name="T1" fmla="*/ 4 h 1540"/>
                <a:gd name="T2" fmla="*/ 8 w 2984"/>
                <a:gd name="T3" fmla="*/ 984 h 1540"/>
                <a:gd name="T4" fmla="*/ 48 w 2984"/>
                <a:gd name="T5" fmla="*/ 1104 h 1540"/>
                <a:gd name="T6" fmla="*/ 112 w 2984"/>
                <a:gd name="T7" fmla="*/ 1180 h 1540"/>
                <a:gd name="T8" fmla="*/ 180 w 2984"/>
                <a:gd name="T9" fmla="*/ 1228 h 1540"/>
                <a:gd name="T10" fmla="*/ 260 w 2984"/>
                <a:gd name="T11" fmla="*/ 1288 h 1540"/>
                <a:gd name="T12" fmla="*/ 368 w 2984"/>
                <a:gd name="T13" fmla="*/ 1336 h 1540"/>
                <a:gd name="T14" fmla="*/ 488 w 2984"/>
                <a:gd name="T15" fmla="*/ 1384 h 1540"/>
                <a:gd name="T16" fmla="*/ 640 w 2984"/>
                <a:gd name="T17" fmla="*/ 1432 h 1540"/>
                <a:gd name="T18" fmla="*/ 768 w 2984"/>
                <a:gd name="T19" fmla="*/ 1464 h 1540"/>
                <a:gd name="T20" fmla="*/ 952 w 2984"/>
                <a:gd name="T21" fmla="*/ 1500 h 1540"/>
                <a:gd name="T22" fmla="*/ 1108 w 2984"/>
                <a:gd name="T23" fmla="*/ 1520 h 1540"/>
                <a:gd name="T24" fmla="*/ 1276 w 2984"/>
                <a:gd name="T25" fmla="*/ 1536 h 1540"/>
                <a:gd name="T26" fmla="*/ 1432 w 2984"/>
                <a:gd name="T27" fmla="*/ 1540 h 1540"/>
                <a:gd name="T28" fmla="*/ 1584 w 2984"/>
                <a:gd name="T29" fmla="*/ 1536 h 1540"/>
                <a:gd name="T30" fmla="*/ 1776 w 2984"/>
                <a:gd name="T31" fmla="*/ 1528 h 1540"/>
                <a:gd name="T32" fmla="*/ 1940 w 2984"/>
                <a:gd name="T33" fmla="*/ 1520 h 1540"/>
                <a:gd name="T34" fmla="*/ 2136 w 2984"/>
                <a:gd name="T35" fmla="*/ 1496 h 1540"/>
                <a:gd name="T36" fmla="*/ 2456 w 2984"/>
                <a:gd name="T37" fmla="*/ 1400 h 1540"/>
                <a:gd name="T38" fmla="*/ 2616 w 2984"/>
                <a:gd name="T39" fmla="*/ 1340 h 1540"/>
                <a:gd name="T40" fmla="*/ 2776 w 2984"/>
                <a:gd name="T41" fmla="*/ 1244 h 1540"/>
                <a:gd name="T42" fmla="*/ 2860 w 2984"/>
                <a:gd name="T43" fmla="*/ 1172 h 1540"/>
                <a:gd name="T44" fmla="*/ 2928 w 2984"/>
                <a:gd name="T45" fmla="*/ 1100 h 1540"/>
                <a:gd name="T46" fmla="*/ 2984 w 2984"/>
                <a:gd name="T47" fmla="*/ 992 h 1540"/>
                <a:gd name="T48" fmla="*/ 2960 w 2984"/>
                <a:gd name="T49" fmla="*/ 0 h 1540"/>
                <a:gd name="T50" fmla="*/ 2916 w 2984"/>
                <a:gd name="T51" fmla="*/ 100 h 1540"/>
                <a:gd name="T52" fmla="*/ 2848 w 2984"/>
                <a:gd name="T53" fmla="*/ 216 h 1540"/>
                <a:gd name="T54" fmla="*/ 2748 w 2984"/>
                <a:gd name="T55" fmla="*/ 292 h 1540"/>
                <a:gd name="T56" fmla="*/ 2620 w 2984"/>
                <a:gd name="T57" fmla="*/ 364 h 1540"/>
                <a:gd name="T58" fmla="*/ 2480 w 2984"/>
                <a:gd name="T59" fmla="*/ 408 h 1540"/>
                <a:gd name="T60" fmla="*/ 2328 w 2984"/>
                <a:gd name="T61" fmla="*/ 460 h 1540"/>
                <a:gd name="T62" fmla="*/ 2168 w 2984"/>
                <a:gd name="T63" fmla="*/ 496 h 1540"/>
                <a:gd name="T64" fmla="*/ 1992 w 2984"/>
                <a:gd name="T65" fmla="*/ 528 h 1540"/>
                <a:gd name="T66" fmla="*/ 1824 w 2984"/>
                <a:gd name="T67" fmla="*/ 544 h 1540"/>
                <a:gd name="T68" fmla="*/ 1620 w 2984"/>
                <a:gd name="T69" fmla="*/ 552 h 1540"/>
                <a:gd name="T70" fmla="*/ 1452 w 2984"/>
                <a:gd name="T71" fmla="*/ 552 h 1540"/>
                <a:gd name="T72" fmla="*/ 1284 w 2984"/>
                <a:gd name="T73" fmla="*/ 552 h 1540"/>
                <a:gd name="T74" fmla="*/ 1156 w 2984"/>
                <a:gd name="T75" fmla="*/ 548 h 1540"/>
                <a:gd name="T76" fmla="*/ 1008 w 2984"/>
                <a:gd name="T77" fmla="*/ 536 h 1540"/>
                <a:gd name="T78" fmla="*/ 848 w 2984"/>
                <a:gd name="T79" fmla="*/ 508 h 1540"/>
                <a:gd name="T80" fmla="*/ 760 w 2984"/>
                <a:gd name="T81" fmla="*/ 484 h 1540"/>
                <a:gd name="T82" fmla="*/ 700 w 2984"/>
                <a:gd name="T83" fmla="*/ 468 h 1540"/>
                <a:gd name="T84" fmla="*/ 532 w 2984"/>
                <a:gd name="T85" fmla="*/ 428 h 1540"/>
                <a:gd name="T86" fmla="*/ 408 w 2984"/>
                <a:gd name="T87" fmla="*/ 384 h 1540"/>
                <a:gd name="T88" fmla="*/ 312 w 2984"/>
                <a:gd name="T89" fmla="*/ 336 h 1540"/>
                <a:gd name="T90" fmla="*/ 200 w 2984"/>
                <a:gd name="T91" fmla="*/ 280 h 1540"/>
                <a:gd name="T92" fmla="*/ 56 w 2984"/>
                <a:gd name="T93" fmla="*/ 148 h 1540"/>
                <a:gd name="T94" fmla="*/ 0 w 2984"/>
                <a:gd name="T95" fmla="*/ 4 h 1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984" h="1540">
                  <a:moveTo>
                    <a:pt x="0" y="4"/>
                  </a:moveTo>
                  <a:lnTo>
                    <a:pt x="8" y="984"/>
                  </a:lnTo>
                  <a:lnTo>
                    <a:pt x="48" y="1104"/>
                  </a:lnTo>
                  <a:lnTo>
                    <a:pt x="112" y="1180"/>
                  </a:lnTo>
                  <a:lnTo>
                    <a:pt x="180" y="1228"/>
                  </a:lnTo>
                  <a:lnTo>
                    <a:pt x="260" y="1288"/>
                  </a:lnTo>
                  <a:lnTo>
                    <a:pt x="368" y="1336"/>
                  </a:lnTo>
                  <a:lnTo>
                    <a:pt x="488" y="1384"/>
                  </a:lnTo>
                  <a:lnTo>
                    <a:pt x="640" y="1432"/>
                  </a:lnTo>
                  <a:lnTo>
                    <a:pt x="768" y="1464"/>
                  </a:lnTo>
                  <a:lnTo>
                    <a:pt x="952" y="1500"/>
                  </a:lnTo>
                  <a:lnTo>
                    <a:pt x="1108" y="1520"/>
                  </a:lnTo>
                  <a:lnTo>
                    <a:pt x="1276" y="1536"/>
                  </a:lnTo>
                  <a:lnTo>
                    <a:pt x="1432" y="1540"/>
                  </a:lnTo>
                  <a:lnTo>
                    <a:pt x="1584" y="1536"/>
                  </a:lnTo>
                  <a:lnTo>
                    <a:pt x="1776" y="1528"/>
                  </a:lnTo>
                  <a:lnTo>
                    <a:pt x="1940" y="1520"/>
                  </a:lnTo>
                  <a:lnTo>
                    <a:pt x="2136" y="1496"/>
                  </a:lnTo>
                  <a:lnTo>
                    <a:pt x="2456" y="1400"/>
                  </a:lnTo>
                  <a:lnTo>
                    <a:pt x="2616" y="1340"/>
                  </a:lnTo>
                  <a:lnTo>
                    <a:pt x="2776" y="1244"/>
                  </a:lnTo>
                  <a:lnTo>
                    <a:pt x="2860" y="1172"/>
                  </a:lnTo>
                  <a:lnTo>
                    <a:pt x="2928" y="1100"/>
                  </a:lnTo>
                  <a:lnTo>
                    <a:pt x="2984" y="992"/>
                  </a:lnTo>
                  <a:lnTo>
                    <a:pt x="2960" y="0"/>
                  </a:lnTo>
                  <a:lnTo>
                    <a:pt x="2916" y="100"/>
                  </a:lnTo>
                  <a:lnTo>
                    <a:pt x="2848" y="216"/>
                  </a:lnTo>
                  <a:lnTo>
                    <a:pt x="2748" y="292"/>
                  </a:lnTo>
                  <a:lnTo>
                    <a:pt x="2620" y="364"/>
                  </a:lnTo>
                  <a:lnTo>
                    <a:pt x="2480" y="408"/>
                  </a:lnTo>
                  <a:lnTo>
                    <a:pt x="2328" y="460"/>
                  </a:lnTo>
                  <a:lnTo>
                    <a:pt x="2168" y="496"/>
                  </a:lnTo>
                  <a:lnTo>
                    <a:pt x="1992" y="528"/>
                  </a:lnTo>
                  <a:lnTo>
                    <a:pt x="1824" y="544"/>
                  </a:lnTo>
                  <a:lnTo>
                    <a:pt x="1620" y="552"/>
                  </a:lnTo>
                  <a:lnTo>
                    <a:pt x="1452" y="552"/>
                  </a:lnTo>
                  <a:lnTo>
                    <a:pt x="1284" y="552"/>
                  </a:lnTo>
                  <a:lnTo>
                    <a:pt x="1156" y="548"/>
                  </a:lnTo>
                  <a:lnTo>
                    <a:pt x="1008" y="536"/>
                  </a:lnTo>
                  <a:lnTo>
                    <a:pt x="848" y="508"/>
                  </a:lnTo>
                  <a:lnTo>
                    <a:pt x="760" y="484"/>
                  </a:lnTo>
                  <a:lnTo>
                    <a:pt x="700" y="468"/>
                  </a:lnTo>
                  <a:lnTo>
                    <a:pt x="532" y="428"/>
                  </a:lnTo>
                  <a:lnTo>
                    <a:pt x="408" y="384"/>
                  </a:lnTo>
                  <a:lnTo>
                    <a:pt x="312" y="336"/>
                  </a:lnTo>
                  <a:lnTo>
                    <a:pt x="200" y="280"/>
                  </a:lnTo>
                  <a:lnTo>
                    <a:pt x="56" y="148"/>
                  </a:lnTo>
                  <a:lnTo>
                    <a:pt x="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99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7089" name="Freeform 321"/>
            <p:cNvSpPr>
              <a:spLocks/>
            </p:cNvSpPr>
            <p:nvPr/>
          </p:nvSpPr>
          <p:spPr bwMode="auto">
            <a:xfrm>
              <a:off x="2768" y="3360"/>
              <a:ext cx="128" cy="149"/>
            </a:xfrm>
            <a:custGeom>
              <a:avLst/>
              <a:gdLst>
                <a:gd name="T0" fmla="*/ 72 w 128"/>
                <a:gd name="T1" fmla="*/ 16 h 149"/>
                <a:gd name="T2" fmla="*/ 8 w 128"/>
                <a:gd name="T3" fmla="*/ 32 h 149"/>
                <a:gd name="T4" fmla="*/ 24 w 128"/>
                <a:gd name="T5" fmla="*/ 112 h 149"/>
                <a:gd name="T6" fmla="*/ 120 w 128"/>
                <a:gd name="T7" fmla="*/ 128 h 149"/>
                <a:gd name="T8" fmla="*/ 72 w 128"/>
                <a:gd name="T9" fmla="*/ 16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149">
                  <a:moveTo>
                    <a:pt x="72" y="16"/>
                  </a:moveTo>
                  <a:cubicBezTo>
                    <a:pt x="53" y="0"/>
                    <a:pt x="16" y="16"/>
                    <a:pt x="8" y="32"/>
                  </a:cubicBezTo>
                  <a:cubicBezTo>
                    <a:pt x="0" y="48"/>
                    <a:pt x="5" y="96"/>
                    <a:pt x="24" y="112"/>
                  </a:cubicBezTo>
                  <a:cubicBezTo>
                    <a:pt x="43" y="128"/>
                    <a:pt x="112" y="149"/>
                    <a:pt x="120" y="128"/>
                  </a:cubicBezTo>
                  <a:cubicBezTo>
                    <a:pt x="128" y="107"/>
                    <a:pt x="91" y="32"/>
                    <a:pt x="72" y="16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7092" name="Freeform 324"/>
            <p:cNvSpPr>
              <a:spLocks/>
            </p:cNvSpPr>
            <p:nvPr/>
          </p:nvSpPr>
          <p:spPr bwMode="auto">
            <a:xfrm>
              <a:off x="2256" y="2976"/>
              <a:ext cx="112" cy="117"/>
            </a:xfrm>
            <a:custGeom>
              <a:avLst/>
              <a:gdLst>
                <a:gd name="T0" fmla="*/ 72 w 128"/>
                <a:gd name="T1" fmla="*/ 16 h 149"/>
                <a:gd name="T2" fmla="*/ 8 w 128"/>
                <a:gd name="T3" fmla="*/ 32 h 149"/>
                <a:gd name="T4" fmla="*/ 24 w 128"/>
                <a:gd name="T5" fmla="*/ 112 h 149"/>
                <a:gd name="T6" fmla="*/ 120 w 128"/>
                <a:gd name="T7" fmla="*/ 128 h 149"/>
                <a:gd name="T8" fmla="*/ 72 w 128"/>
                <a:gd name="T9" fmla="*/ 16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149">
                  <a:moveTo>
                    <a:pt x="72" y="16"/>
                  </a:moveTo>
                  <a:cubicBezTo>
                    <a:pt x="53" y="0"/>
                    <a:pt x="16" y="16"/>
                    <a:pt x="8" y="32"/>
                  </a:cubicBezTo>
                  <a:cubicBezTo>
                    <a:pt x="0" y="48"/>
                    <a:pt x="5" y="96"/>
                    <a:pt x="24" y="112"/>
                  </a:cubicBezTo>
                  <a:cubicBezTo>
                    <a:pt x="43" y="128"/>
                    <a:pt x="112" y="149"/>
                    <a:pt x="120" y="128"/>
                  </a:cubicBezTo>
                  <a:cubicBezTo>
                    <a:pt x="128" y="107"/>
                    <a:pt x="91" y="32"/>
                    <a:pt x="72" y="16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7093" name="Freeform 325"/>
            <p:cNvSpPr>
              <a:spLocks/>
            </p:cNvSpPr>
            <p:nvPr/>
          </p:nvSpPr>
          <p:spPr bwMode="auto">
            <a:xfrm>
              <a:off x="2816" y="2992"/>
              <a:ext cx="128" cy="149"/>
            </a:xfrm>
            <a:custGeom>
              <a:avLst/>
              <a:gdLst>
                <a:gd name="T0" fmla="*/ 72 w 128"/>
                <a:gd name="T1" fmla="*/ 16 h 149"/>
                <a:gd name="T2" fmla="*/ 8 w 128"/>
                <a:gd name="T3" fmla="*/ 32 h 149"/>
                <a:gd name="T4" fmla="*/ 24 w 128"/>
                <a:gd name="T5" fmla="*/ 112 h 149"/>
                <a:gd name="T6" fmla="*/ 120 w 128"/>
                <a:gd name="T7" fmla="*/ 128 h 149"/>
                <a:gd name="T8" fmla="*/ 72 w 128"/>
                <a:gd name="T9" fmla="*/ 16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149">
                  <a:moveTo>
                    <a:pt x="72" y="16"/>
                  </a:moveTo>
                  <a:cubicBezTo>
                    <a:pt x="53" y="0"/>
                    <a:pt x="16" y="16"/>
                    <a:pt x="8" y="32"/>
                  </a:cubicBezTo>
                  <a:cubicBezTo>
                    <a:pt x="0" y="48"/>
                    <a:pt x="5" y="96"/>
                    <a:pt x="24" y="112"/>
                  </a:cubicBezTo>
                  <a:cubicBezTo>
                    <a:pt x="43" y="128"/>
                    <a:pt x="112" y="149"/>
                    <a:pt x="120" y="128"/>
                  </a:cubicBezTo>
                  <a:cubicBezTo>
                    <a:pt x="128" y="107"/>
                    <a:pt x="91" y="32"/>
                    <a:pt x="72" y="16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7094" name="Freeform 326"/>
            <p:cNvSpPr>
              <a:spLocks/>
            </p:cNvSpPr>
            <p:nvPr/>
          </p:nvSpPr>
          <p:spPr bwMode="auto">
            <a:xfrm>
              <a:off x="3648" y="3216"/>
              <a:ext cx="128" cy="149"/>
            </a:xfrm>
            <a:custGeom>
              <a:avLst/>
              <a:gdLst>
                <a:gd name="T0" fmla="*/ 72 w 128"/>
                <a:gd name="T1" fmla="*/ 16 h 149"/>
                <a:gd name="T2" fmla="*/ 8 w 128"/>
                <a:gd name="T3" fmla="*/ 32 h 149"/>
                <a:gd name="T4" fmla="*/ 24 w 128"/>
                <a:gd name="T5" fmla="*/ 112 h 149"/>
                <a:gd name="T6" fmla="*/ 120 w 128"/>
                <a:gd name="T7" fmla="*/ 128 h 149"/>
                <a:gd name="T8" fmla="*/ 72 w 128"/>
                <a:gd name="T9" fmla="*/ 16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149">
                  <a:moveTo>
                    <a:pt x="72" y="16"/>
                  </a:moveTo>
                  <a:cubicBezTo>
                    <a:pt x="53" y="0"/>
                    <a:pt x="16" y="16"/>
                    <a:pt x="8" y="32"/>
                  </a:cubicBezTo>
                  <a:cubicBezTo>
                    <a:pt x="0" y="48"/>
                    <a:pt x="5" y="96"/>
                    <a:pt x="24" y="112"/>
                  </a:cubicBezTo>
                  <a:cubicBezTo>
                    <a:pt x="43" y="128"/>
                    <a:pt x="112" y="149"/>
                    <a:pt x="120" y="128"/>
                  </a:cubicBezTo>
                  <a:cubicBezTo>
                    <a:pt x="128" y="107"/>
                    <a:pt x="91" y="32"/>
                    <a:pt x="72" y="16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17097" name="Group 329"/>
          <p:cNvGrpSpPr>
            <a:grpSpLocks/>
          </p:cNvGrpSpPr>
          <p:nvPr/>
        </p:nvGrpSpPr>
        <p:grpSpPr bwMode="auto">
          <a:xfrm>
            <a:off x="2019300" y="1917700"/>
            <a:ext cx="4699000" cy="1816100"/>
            <a:chOff x="1288" y="1640"/>
            <a:chExt cx="2960" cy="1144"/>
          </a:xfrm>
        </p:grpSpPr>
        <p:sp>
          <p:nvSpPr>
            <p:cNvPr id="417055" name="Oval 287"/>
            <p:cNvSpPr>
              <a:spLocks noChangeArrowheads="1"/>
            </p:cNvSpPr>
            <p:nvPr/>
          </p:nvSpPr>
          <p:spPr bwMode="auto">
            <a:xfrm>
              <a:off x="1288" y="1640"/>
              <a:ext cx="2960" cy="114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00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7090" name="Freeform 322"/>
            <p:cNvSpPr>
              <a:spLocks/>
            </p:cNvSpPr>
            <p:nvPr/>
          </p:nvSpPr>
          <p:spPr bwMode="auto">
            <a:xfrm>
              <a:off x="2608" y="2432"/>
              <a:ext cx="112" cy="69"/>
            </a:xfrm>
            <a:custGeom>
              <a:avLst/>
              <a:gdLst>
                <a:gd name="T0" fmla="*/ 72 w 128"/>
                <a:gd name="T1" fmla="*/ 16 h 149"/>
                <a:gd name="T2" fmla="*/ 8 w 128"/>
                <a:gd name="T3" fmla="*/ 32 h 149"/>
                <a:gd name="T4" fmla="*/ 24 w 128"/>
                <a:gd name="T5" fmla="*/ 112 h 149"/>
                <a:gd name="T6" fmla="*/ 120 w 128"/>
                <a:gd name="T7" fmla="*/ 128 h 149"/>
                <a:gd name="T8" fmla="*/ 72 w 128"/>
                <a:gd name="T9" fmla="*/ 16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149">
                  <a:moveTo>
                    <a:pt x="72" y="16"/>
                  </a:moveTo>
                  <a:cubicBezTo>
                    <a:pt x="53" y="0"/>
                    <a:pt x="16" y="16"/>
                    <a:pt x="8" y="32"/>
                  </a:cubicBezTo>
                  <a:cubicBezTo>
                    <a:pt x="0" y="48"/>
                    <a:pt x="5" y="96"/>
                    <a:pt x="24" y="112"/>
                  </a:cubicBezTo>
                  <a:cubicBezTo>
                    <a:pt x="43" y="128"/>
                    <a:pt x="112" y="149"/>
                    <a:pt x="120" y="128"/>
                  </a:cubicBezTo>
                  <a:cubicBezTo>
                    <a:pt x="128" y="107"/>
                    <a:pt x="91" y="32"/>
                    <a:pt x="72" y="16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900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7091" name="Freeform 323"/>
            <p:cNvSpPr>
              <a:spLocks/>
            </p:cNvSpPr>
            <p:nvPr/>
          </p:nvSpPr>
          <p:spPr bwMode="auto">
            <a:xfrm>
              <a:off x="3024" y="2528"/>
              <a:ext cx="112" cy="117"/>
            </a:xfrm>
            <a:custGeom>
              <a:avLst/>
              <a:gdLst>
                <a:gd name="T0" fmla="*/ 72 w 128"/>
                <a:gd name="T1" fmla="*/ 16 h 149"/>
                <a:gd name="T2" fmla="*/ 8 w 128"/>
                <a:gd name="T3" fmla="*/ 32 h 149"/>
                <a:gd name="T4" fmla="*/ 24 w 128"/>
                <a:gd name="T5" fmla="*/ 112 h 149"/>
                <a:gd name="T6" fmla="*/ 120 w 128"/>
                <a:gd name="T7" fmla="*/ 128 h 149"/>
                <a:gd name="T8" fmla="*/ 72 w 128"/>
                <a:gd name="T9" fmla="*/ 16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149">
                  <a:moveTo>
                    <a:pt x="72" y="16"/>
                  </a:moveTo>
                  <a:cubicBezTo>
                    <a:pt x="53" y="0"/>
                    <a:pt x="16" y="16"/>
                    <a:pt x="8" y="32"/>
                  </a:cubicBezTo>
                  <a:cubicBezTo>
                    <a:pt x="0" y="48"/>
                    <a:pt x="5" y="96"/>
                    <a:pt x="24" y="112"/>
                  </a:cubicBezTo>
                  <a:cubicBezTo>
                    <a:pt x="43" y="128"/>
                    <a:pt x="112" y="149"/>
                    <a:pt x="120" y="128"/>
                  </a:cubicBezTo>
                  <a:cubicBezTo>
                    <a:pt x="128" y="107"/>
                    <a:pt x="91" y="32"/>
                    <a:pt x="72" y="16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7095" name="Freeform 327"/>
            <p:cNvSpPr>
              <a:spLocks/>
            </p:cNvSpPr>
            <p:nvPr/>
          </p:nvSpPr>
          <p:spPr bwMode="auto">
            <a:xfrm>
              <a:off x="1424" y="2160"/>
              <a:ext cx="128" cy="149"/>
            </a:xfrm>
            <a:custGeom>
              <a:avLst/>
              <a:gdLst>
                <a:gd name="T0" fmla="*/ 72 w 128"/>
                <a:gd name="T1" fmla="*/ 16 h 149"/>
                <a:gd name="T2" fmla="*/ 8 w 128"/>
                <a:gd name="T3" fmla="*/ 32 h 149"/>
                <a:gd name="T4" fmla="*/ 24 w 128"/>
                <a:gd name="T5" fmla="*/ 112 h 149"/>
                <a:gd name="T6" fmla="*/ 120 w 128"/>
                <a:gd name="T7" fmla="*/ 128 h 149"/>
                <a:gd name="T8" fmla="*/ 72 w 128"/>
                <a:gd name="T9" fmla="*/ 16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149">
                  <a:moveTo>
                    <a:pt x="72" y="16"/>
                  </a:moveTo>
                  <a:cubicBezTo>
                    <a:pt x="53" y="0"/>
                    <a:pt x="16" y="16"/>
                    <a:pt x="8" y="32"/>
                  </a:cubicBezTo>
                  <a:cubicBezTo>
                    <a:pt x="0" y="48"/>
                    <a:pt x="5" y="96"/>
                    <a:pt x="24" y="112"/>
                  </a:cubicBezTo>
                  <a:cubicBezTo>
                    <a:pt x="43" y="128"/>
                    <a:pt x="112" y="149"/>
                    <a:pt x="120" y="128"/>
                  </a:cubicBezTo>
                  <a:cubicBezTo>
                    <a:pt x="128" y="107"/>
                    <a:pt x="91" y="32"/>
                    <a:pt x="72" y="16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7096" name="Freeform 328"/>
            <p:cNvSpPr>
              <a:spLocks/>
            </p:cNvSpPr>
            <p:nvPr/>
          </p:nvSpPr>
          <p:spPr bwMode="auto">
            <a:xfrm>
              <a:off x="3520" y="1888"/>
              <a:ext cx="128" cy="149"/>
            </a:xfrm>
            <a:custGeom>
              <a:avLst/>
              <a:gdLst>
                <a:gd name="T0" fmla="*/ 72 w 128"/>
                <a:gd name="T1" fmla="*/ 16 h 149"/>
                <a:gd name="T2" fmla="*/ 8 w 128"/>
                <a:gd name="T3" fmla="*/ 32 h 149"/>
                <a:gd name="T4" fmla="*/ 24 w 128"/>
                <a:gd name="T5" fmla="*/ 112 h 149"/>
                <a:gd name="T6" fmla="*/ 120 w 128"/>
                <a:gd name="T7" fmla="*/ 128 h 149"/>
                <a:gd name="T8" fmla="*/ 72 w 128"/>
                <a:gd name="T9" fmla="*/ 16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149">
                  <a:moveTo>
                    <a:pt x="72" y="16"/>
                  </a:moveTo>
                  <a:cubicBezTo>
                    <a:pt x="53" y="0"/>
                    <a:pt x="16" y="16"/>
                    <a:pt x="8" y="32"/>
                  </a:cubicBezTo>
                  <a:cubicBezTo>
                    <a:pt x="0" y="48"/>
                    <a:pt x="5" y="96"/>
                    <a:pt x="24" y="112"/>
                  </a:cubicBezTo>
                  <a:cubicBezTo>
                    <a:pt x="43" y="128"/>
                    <a:pt x="112" y="149"/>
                    <a:pt x="120" y="128"/>
                  </a:cubicBezTo>
                  <a:cubicBezTo>
                    <a:pt x="128" y="107"/>
                    <a:pt x="91" y="32"/>
                    <a:pt x="72" y="16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04907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Text Box 2"/>
          <p:cNvSpPr txBox="1">
            <a:spLocks noChangeArrowheads="1"/>
          </p:cNvSpPr>
          <p:nvPr/>
        </p:nvSpPr>
        <p:spPr bwMode="auto">
          <a:xfrm>
            <a:off x="187325" y="5408613"/>
            <a:ext cx="641350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7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</a:p>
        </p:txBody>
      </p:sp>
      <p:sp>
        <p:nvSpPr>
          <p:cNvPr id="420867" name="Text Box 3"/>
          <p:cNvSpPr txBox="1">
            <a:spLocks noChangeArrowheads="1"/>
          </p:cNvSpPr>
          <p:nvPr/>
        </p:nvSpPr>
        <p:spPr bwMode="auto">
          <a:xfrm>
            <a:off x="784225" y="5738813"/>
            <a:ext cx="1611339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be-BY" sz="4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часткі</a:t>
            </a:r>
            <a:endParaRPr lang="ru-RU" sz="4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20868" name="Text Box 4"/>
          <p:cNvSpPr txBox="1">
            <a:spLocks noChangeArrowheads="1"/>
          </p:cNvSpPr>
          <p:nvPr/>
        </p:nvSpPr>
        <p:spPr bwMode="auto">
          <a:xfrm>
            <a:off x="187325" y="5408613"/>
            <a:ext cx="641350" cy="11890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7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grpSp>
        <p:nvGrpSpPr>
          <p:cNvPr id="420869" name="Group 5"/>
          <p:cNvGrpSpPr>
            <a:grpSpLocks/>
          </p:cNvGrpSpPr>
          <p:nvPr/>
        </p:nvGrpSpPr>
        <p:grpSpPr bwMode="auto">
          <a:xfrm>
            <a:off x="136525" y="5484813"/>
            <a:ext cx="2435226" cy="1189037"/>
            <a:chOff x="102" y="3439"/>
            <a:chExt cx="1534" cy="749"/>
          </a:xfrm>
        </p:grpSpPr>
        <p:sp>
          <p:nvSpPr>
            <p:cNvPr id="420870" name="Text Box 6"/>
            <p:cNvSpPr txBox="1">
              <a:spLocks noChangeArrowheads="1"/>
            </p:cNvSpPr>
            <p:nvPr/>
          </p:nvSpPr>
          <p:spPr bwMode="auto">
            <a:xfrm>
              <a:off x="102" y="3439"/>
              <a:ext cx="404" cy="74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72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8</a:t>
              </a:r>
            </a:p>
          </p:txBody>
        </p:sp>
        <p:sp>
          <p:nvSpPr>
            <p:cNvPr id="420871" name="Text Box 7"/>
            <p:cNvSpPr txBox="1">
              <a:spLocks noChangeArrowheads="1"/>
            </p:cNvSpPr>
            <p:nvPr/>
          </p:nvSpPr>
          <p:spPr bwMode="auto">
            <a:xfrm>
              <a:off x="532" y="3599"/>
              <a:ext cx="1104" cy="48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4400" b="1" dirty="0" err="1" smtClean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ча</a:t>
              </a:r>
              <a:r>
                <a:rPr lang="be-BY" sz="4400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стак</a:t>
              </a:r>
              <a:endParaRPr lang="ru-RU" sz="4400" b="1" dirty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</p:grpSp>
      <p:sp>
        <p:nvSpPr>
          <p:cNvPr id="420872" name="Text Box 8"/>
          <p:cNvSpPr txBox="1">
            <a:spLocks noChangeArrowheads="1"/>
          </p:cNvSpPr>
          <p:nvPr/>
        </p:nvSpPr>
        <p:spPr bwMode="auto">
          <a:xfrm>
            <a:off x="2694855" y="2351782"/>
            <a:ext cx="4181401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3200" b="1" dirty="0" smtClean="0"/>
              <a:t>Якая </a:t>
            </a:r>
            <a:r>
              <a:rPr lang="ru-RU" sz="3200" b="1" dirty="0" err="1" smtClean="0"/>
              <a:t>частка</a:t>
            </a:r>
            <a:r>
              <a:rPr lang="ru-RU" sz="3200" b="1" dirty="0" smtClean="0"/>
              <a:t> сыру </a:t>
            </a:r>
            <a:endParaRPr lang="ru-RU" sz="3200" b="1" dirty="0"/>
          </a:p>
          <a:p>
            <a:r>
              <a:rPr lang="ru-RU" sz="3200" b="1" dirty="0" err="1" smtClean="0"/>
              <a:t>засталася</a:t>
            </a:r>
            <a:r>
              <a:rPr lang="ru-RU" sz="3200" b="1" dirty="0" smtClean="0"/>
              <a:t> </a:t>
            </a:r>
            <a:r>
              <a:rPr lang="ru-RU" sz="3200" b="1" dirty="0"/>
              <a:t>на </a:t>
            </a:r>
            <a:r>
              <a:rPr lang="ru-RU" sz="3200" b="1" dirty="0" err="1" smtClean="0"/>
              <a:t>блюдцы</a:t>
            </a:r>
            <a:r>
              <a:rPr lang="ru-RU" sz="3200" b="1" dirty="0" smtClean="0"/>
              <a:t>?</a:t>
            </a:r>
            <a:endParaRPr lang="ru-RU" sz="3200" b="1" dirty="0"/>
          </a:p>
        </p:txBody>
      </p:sp>
      <p:grpSp>
        <p:nvGrpSpPr>
          <p:cNvPr id="420873" name="Group 9"/>
          <p:cNvGrpSpPr>
            <a:grpSpLocks/>
          </p:cNvGrpSpPr>
          <p:nvPr/>
        </p:nvGrpSpPr>
        <p:grpSpPr bwMode="auto">
          <a:xfrm>
            <a:off x="2032000" y="4381500"/>
            <a:ext cx="4737100" cy="2514600"/>
            <a:chOff x="3120" y="2848"/>
            <a:chExt cx="2344" cy="1088"/>
          </a:xfrm>
        </p:grpSpPr>
        <p:sp>
          <p:nvSpPr>
            <p:cNvPr id="420874" name="Freeform 10"/>
            <p:cNvSpPr>
              <a:spLocks/>
            </p:cNvSpPr>
            <p:nvPr/>
          </p:nvSpPr>
          <p:spPr bwMode="auto">
            <a:xfrm>
              <a:off x="3120" y="3189"/>
              <a:ext cx="2344" cy="747"/>
            </a:xfrm>
            <a:custGeom>
              <a:avLst/>
              <a:gdLst>
                <a:gd name="T0" fmla="*/ 0 w 2344"/>
                <a:gd name="T1" fmla="*/ 56 h 680"/>
                <a:gd name="T2" fmla="*/ 272 w 2344"/>
                <a:gd name="T3" fmla="*/ 392 h 680"/>
                <a:gd name="T4" fmla="*/ 792 w 2344"/>
                <a:gd name="T5" fmla="*/ 640 h 680"/>
                <a:gd name="T6" fmla="*/ 1640 w 2344"/>
                <a:gd name="T7" fmla="*/ 632 h 680"/>
                <a:gd name="T8" fmla="*/ 2080 w 2344"/>
                <a:gd name="T9" fmla="*/ 392 h 680"/>
                <a:gd name="T10" fmla="*/ 2344 w 2344"/>
                <a:gd name="T11" fmla="*/ 0 h 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44" h="680">
                  <a:moveTo>
                    <a:pt x="0" y="56"/>
                  </a:moveTo>
                  <a:cubicBezTo>
                    <a:pt x="65" y="185"/>
                    <a:pt x="140" y="295"/>
                    <a:pt x="272" y="392"/>
                  </a:cubicBezTo>
                  <a:cubicBezTo>
                    <a:pt x="404" y="489"/>
                    <a:pt x="564" y="600"/>
                    <a:pt x="792" y="640"/>
                  </a:cubicBezTo>
                  <a:cubicBezTo>
                    <a:pt x="1020" y="680"/>
                    <a:pt x="1425" y="673"/>
                    <a:pt x="1640" y="632"/>
                  </a:cubicBezTo>
                  <a:cubicBezTo>
                    <a:pt x="1855" y="591"/>
                    <a:pt x="1963" y="497"/>
                    <a:pt x="2080" y="392"/>
                  </a:cubicBezTo>
                  <a:cubicBezTo>
                    <a:pt x="2197" y="287"/>
                    <a:pt x="2274" y="153"/>
                    <a:pt x="2344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33CCCC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875" name="Oval 11"/>
            <p:cNvSpPr>
              <a:spLocks noChangeArrowheads="1"/>
            </p:cNvSpPr>
            <p:nvPr/>
          </p:nvSpPr>
          <p:spPr bwMode="auto">
            <a:xfrm>
              <a:off x="3120" y="2848"/>
              <a:ext cx="2344" cy="70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420876" name="Picture 12" descr="uz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68" y="3626"/>
              <a:ext cx="1496" cy="2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20878" name="Group 14"/>
          <p:cNvGrpSpPr>
            <a:grpSpLocks/>
          </p:cNvGrpSpPr>
          <p:nvPr/>
        </p:nvGrpSpPr>
        <p:grpSpPr bwMode="auto">
          <a:xfrm>
            <a:off x="2566988" y="3348038"/>
            <a:ext cx="3276600" cy="1771650"/>
            <a:chOff x="1920" y="292"/>
            <a:chExt cx="2064" cy="1116"/>
          </a:xfrm>
        </p:grpSpPr>
        <p:sp>
          <p:nvSpPr>
            <p:cNvPr id="420879" name="Freeform 15"/>
            <p:cNvSpPr>
              <a:spLocks/>
            </p:cNvSpPr>
            <p:nvPr/>
          </p:nvSpPr>
          <p:spPr bwMode="auto">
            <a:xfrm>
              <a:off x="1941" y="408"/>
              <a:ext cx="2019" cy="480"/>
            </a:xfrm>
            <a:custGeom>
              <a:avLst/>
              <a:gdLst>
                <a:gd name="T0" fmla="*/ 0 w 2019"/>
                <a:gd name="T1" fmla="*/ 96 h 480"/>
                <a:gd name="T2" fmla="*/ 2019 w 2019"/>
                <a:gd name="T3" fmla="*/ 0 h 480"/>
                <a:gd name="T4" fmla="*/ 1171 w 2019"/>
                <a:gd name="T5" fmla="*/ 480 h 480"/>
                <a:gd name="T6" fmla="*/ 0 w 2019"/>
                <a:gd name="T7" fmla="*/ 96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19" h="480">
                  <a:moveTo>
                    <a:pt x="0" y="96"/>
                  </a:moveTo>
                  <a:lnTo>
                    <a:pt x="2019" y="0"/>
                  </a:lnTo>
                  <a:lnTo>
                    <a:pt x="1171" y="480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880" name="Freeform 16"/>
            <p:cNvSpPr>
              <a:spLocks/>
            </p:cNvSpPr>
            <p:nvPr/>
          </p:nvSpPr>
          <p:spPr bwMode="auto">
            <a:xfrm>
              <a:off x="3104" y="404"/>
              <a:ext cx="880" cy="996"/>
            </a:xfrm>
            <a:custGeom>
              <a:avLst/>
              <a:gdLst>
                <a:gd name="T0" fmla="*/ 0 w 880"/>
                <a:gd name="T1" fmla="*/ 996 h 996"/>
                <a:gd name="T2" fmla="*/ 880 w 880"/>
                <a:gd name="T3" fmla="*/ 508 h 996"/>
                <a:gd name="T4" fmla="*/ 849 w 880"/>
                <a:gd name="T5" fmla="*/ 0 h 996"/>
                <a:gd name="T6" fmla="*/ 8 w 880"/>
                <a:gd name="T7" fmla="*/ 492 h 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80" h="996">
                  <a:moveTo>
                    <a:pt x="0" y="996"/>
                  </a:moveTo>
                  <a:lnTo>
                    <a:pt x="880" y="508"/>
                  </a:lnTo>
                  <a:cubicBezTo>
                    <a:pt x="868" y="337"/>
                    <a:pt x="860" y="170"/>
                    <a:pt x="849" y="0"/>
                  </a:cubicBezTo>
                  <a:lnTo>
                    <a:pt x="8" y="492"/>
                  </a:lnTo>
                </a:path>
              </a:pathLst>
            </a:custGeom>
            <a:solidFill>
              <a:srgbClr val="FFFF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881" name="Freeform 17"/>
            <p:cNvSpPr>
              <a:spLocks/>
            </p:cNvSpPr>
            <p:nvPr/>
          </p:nvSpPr>
          <p:spPr bwMode="auto">
            <a:xfrm>
              <a:off x="1920" y="496"/>
              <a:ext cx="1200" cy="912"/>
            </a:xfrm>
            <a:custGeom>
              <a:avLst/>
              <a:gdLst>
                <a:gd name="T0" fmla="*/ 1200 w 1200"/>
                <a:gd name="T1" fmla="*/ 912 h 912"/>
                <a:gd name="T2" fmla="*/ 48 w 1200"/>
                <a:gd name="T3" fmla="*/ 472 h 912"/>
                <a:gd name="T4" fmla="*/ 0 w 1200"/>
                <a:gd name="T5" fmla="*/ 0 h 912"/>
                <a:gd name="T6" fmla="*/ 1192 w 1200"/>
                <a:gd name="T7" fmla="*/ 400 h 912"/>
                <a:gd name="T8" fmla="*/ 1200 w 1200"/>
                <a:gd name="T9" fmla="*/ 912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0" h="912">
                  <a:moveTo>
                    <a:pt x="1200" y="912"/>
                  </a:moveTo>
                  <a:lnTo>
                    <a:pt x="48" y="472"/>
                  </a:lnTo>
                  <a:lnTo>
                    <a:pt x="0" y="0"/>
                  </a:lnTo>
                  <a:lnTo>
                    <a:pt x="1192" y="400"/>
                  </a:lnTo>
                  <a:lnTo>
                    <a:pt x="1200" y="912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882" name="Freeform 18"/>
            <p:cNvSpPr>
              <a:spLocks/>
            </p:cNvSpPr>
            <p:nvPr/>
          </p:nvSpPr>
          <p:spPr bwMode="auto">
            <a:xfrm>
              <a:off x="1929" y="292"/>
              <a:ext cx="2039" cy="212"/>
            </a:xfrm>
            <a:custGeom>
              <a:avLst/>
              <a:gdLst>
                <a:gd name="T0" fmla="*/ 0 w 2039"/>
                <a:gd name="T1" fmla="*/ 212 h 212"/>
                <a:gd name="T2" fmla="*/ 330 w 2039"/>
                <a:gd name="T3" fmla="*/ 109 h 212"/>
                <a:gd name="T4" fmla="*/ 637 w 2039"/>
                <a:gd name="T5" fmla="*/ 43 h 212"/>
                <a:gd name="T6" fmla="*/ 1236 w 2039"/>
                <a:gd name="T7" fmla="*/ 1 h 212"/>
                <a:gd name="T8" fmla="*/ 1551 w 2039"/>
                <a:gd name="T9" fmla="*/ 31 h 212"/>
                <a:gd name="T10" fmla="*/ 2039 w 2039"/>
                <a:gd name="T11" fmla="*/ 108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39" h="212">
                  <a:moveTo>
                    <a:pt x="0" y="212"/>
                  </a:moveTo>
                  <a:cubicBezTo>
                    <a:pt x="55" y="196"/>
                    <a:pt x="224" y="137"/>
                    <a:pt x="330" y="109"/>
                  </a:cubicBezTo>
                  <a:cubicBezTo>
                    <a:pt x="436" y="81"/>
                    <a:pt x="486" y="61"/>
                    <a:pt x="637" y="43"/>
                  </a:cubicBezTo>
                  <a:cubicBezTo>
                    <a:pt x="788" y="25"/>
                    <a:pt x="1083" y="3"/>
                    <a:pt x="1236" y="1"/>
                  </a:cubicBezTo>
                  <a:cubicBezTo>
                    <a:pt x="1388" y="0"/>
                    <a:pt x="1417" y="13"/>
                    <a:pt x="1551" y="31"/>
                  </a:cubicBezTo>
                  <a:cubicBezTo>
                    <a:pt x="1685" y="49"/>
                    <a:pt x="1937" y="92"/>
                    <a:pt x="2039" y="108"/>
                  </a:cubicBezTo>
                </a:path>
              </a:pathLst>
            </a:custGeom>
            <a:solidFill>
              <a:srgbClr val="FFFF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883" name="Freeform 19"/>
            <p:cNvSpPr>
              <a:spLocks/>
            </p:cNvSpPr>
            <p:nvPr/>
          </p:nvSpPr>
          <p:spPr bwMode="auto">
            <a:xfrm>
              <a:off x="2199" y="756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884" name="Freeform 20"/>
            <p:cNvSpPr>
              <a:spLocks/>
            </p:cNvSpPr>
            <p:nvPr/>
          </p:nvSpPr>
          <p:spPr bwMode="auto">
            <a:xfrm>
              <a:off x="2355" y="840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885" name="Freeform 21"/>
            <p:cNvSpPr>
              <a:spLocks/>
            </p:cNvSpPr>
            <p:nvPr/>
          </p:nvSpPr>
          <p:spPr bwMode="auto">
            <a:xfrm>
              <a:off x="2771" y="1080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886" name="Freeform 22"/>
            <p:cNvSpPr>
              <a:spLocks/>
            </p:cNvSpPr>
            <p:nvPr/>
          </p:nvSpPr>
          <p:spPr bwMode="auto">
            <a:xfrm>
              <a:off x="3395" y="904"/>
              <a:ext cx="85" cy="93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887" name="Freeform 23"/>
            <p:cNvSpPr>
              <a:spLocks/>
            </p:cNvSpPr>
            <p:nvPr/>
          </p:nvSpPr>
          <p:spPr bwMode="auto">
            <a:xfrm>
              <a:off x="3747" y="648"/>
              <a:ext cx="101" cy="125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888" name="Freeform 24"/>
            <p:cNvSpPr>
              <a:spLocks/>
            </p:cNvSpPr>
            <p:nvPr/>
          </p:nvSpPr>
          <p:spPr bwMode="auto">
            <a:xfrm flipH="1">
              <a:off x="3667" y="920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889" name="Freeform 25"/>
            <p:cNvSpPr>
              <a:spLocks/>
            </p:cNvSpPr>
            <p:nvPr/>
          </p:nvSpPr>
          <p:spPr bwMode="auto">
            <a:xfrm>
              <a:off x="3235" y="1192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890" name="Freeform 26"/>
            <p:cNvSpPr>
              <a:spLocks/>
            </p:cNvSpPr>
            <p:nvPr/>
          </p:nvSpPr>
          <p:spPr bwMode="auto">
            <a:xfrm>
              <a:off x="2723" y="456"/>
              <a:ext cx="117" cy="125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20891" name="Group 27"/>
          <p:cNvGrpSpPr>
            <a:grpSpLocks/>
          </p:cNvGrpSpPr>
          <p:nvPr/>
        </p:nvGrpSpPr>
        <p:grpSpPr bwMode="auto">
          <a:xfrm>
            <a:off x="4414838" y="3506788"/>
            <a:ext cx="2346325" cy="2076450"/>
            <a:chOff x="2780" y="312"/>
            <a:chExt cx="1478" cy="1308"/>
          </a:xfrm>
        </p:grpSpPr>
        <p:grpSp>
          <p:nvGrpSpPr>
            <p:cNvPr id="420892" name="Group 28"/>
            <p:cNvGrpSpPr>
              <a:grpSpLocks/>
            </p:cNvGrpSpPr>
            <p:nvPr/>
          </p:nvGrpSpPr>
          <p:grpSpPr bwMode="auto">
            <a:xfrm>
              <a:off x="2780" y="312"/>
              <a:ext cx="1478" cy="1308"/>
              <a:chOff x="3868" y="888"/>
              <a:chExt cx="1478" cy="1308"/>
            </a:xfrm>
          </p:grpSpPr>
          <p:sp>
            <p:nvSpPr>
              <p:cNvPr id="420893" name="Freeform 29"/>
              <p:cNvSpPr>
                <a:spLocks/>
              </p:cNvSpPr>
              <p:nvPr/>
            </p:nvSpPr>
            <p:spPr bwMode="auto">
              <a:xfrm>
                <a:off x="3868" y="888"/>
                <a:ext cx="1120" cy="1308"/>
              </a:xfrm>
              <a:custGeom>
                <a:avLst/>
                <a:gdLst>
                  <a:gd name="T0" fmla="*/ 876 w 1120"/>
                  <a:gd name="T1" fmla="*/ 0 h 1308"/>
                  <a:gd name="T2" fmla="*/ 0 w 1120"/>
                  <a:gd name="T3" fmla="*/ 508 h 1308"/>
                  <a:gd name="T4" fmla="*/ 1120 w 1120"/>
                  <a:gd name="T5" fmla="*/ 820 h 1308"/>
                  <a:gd name="T6" fmla="*/ 1120 w 1120"/>
                  <a:gd name="T7" fmla="*/ 1308 h 1308"/>
                  <a:gd name="T8" fmla="*/ 36 w 1120"/>
                  <a:gd name="T9" fmla="*/ 1016 h 1308"/>
                  <a:gd name="T10" fmla="*/ 8 w 1120"/>
                  <a:gd name="T11" fmla="*/ 508 h 1308"/>
                  <a:gd name="T12" fmla="*/ 32 w 1120"/>
                  <a:gd name="T13" fmla="*/ 1020 h 1308"/>
                  <a:gd name="T14" fmla="*/ 880 w 1120"/>
                  <a:gd name="T15" fmla="*/ 488 h 1308"/>
                  <a:gd name="T16" fmla="*/ 876 w 1120"/>
                  <a:gd name="T17" fmla="*/ 0 h 1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20" h="1308">
                    <a:moveTo>
                      <a:pt x="876" y="0"/>
                    </a:moveTo>
                    <a:lnTo>
                      <a:pt x="0" y="508"/>
                    </a:lnTo>
                    <a:lnTo>
                      <a:pt x="1120" y="820"/>
                    </a:lnTo>
                    <a:lnTo>
                      <a:pt x="1120" y="1308"/>
                    </a:lnTo>
                    <a:lnTo>
                      <a:pt x="36" y="1016"/>
                    </a:lnTo>
                    <a:lnTo>
                      <a:pt x="8" y="508"/>
                    </a:lnTo>
                    <a:lnTo>
                      <a:pt x="32" y="1020"/>
                    </a:lnTo>
                    <a:lnTo>
                      <a:pt x="880" y="488"/>
                    </a:lnTo>
                    <a:lnTo>
                      <a:pt x="876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0894" name="Freeform 30"/>
              <p:cNvSpPr>
                <a:spLocks/>
              </p:cNvSpPr>
              <p:nvPr/>
            </p:nvSpPr>
            <p:spPr bwMode="auto">
              <a:xfrm>
                <a:off x="4744" y="896"/>
                <a:ext cx="586" cy="828"/>
              </a:xfrm>
              <a:custGeom>
                <a:avLst/>
                <a:gdLst>
                  <a:gd name="T0" fmla="*/ 0 w 586"/>
                  <a:gd name="T1" fmla="*/ 0 h 828"/>
                  <a:gd name="T2" fmla="*/ 204 w 586"/>
                  <a:gd name="T3" fmla="*/ 72 h 828"/>
                  <a:gd name="T4" fmla="*/ 388 w 586"/>
                  <a:gd name="T5" fmla="*/ 172 h 828"/>
                  <a:gd name="T6" fmla="*/ 532 w 586"/>
                  <a:gd name="T7" fmla="*/ 300 h 828"/>
                  <a:gd name="T8" fmla="*/ 584 w 586"/>
                  <a:gd name="T9" fmla="*/ 464 h 828"/>
                  <a:gd name="T10" fmla="*/ 544 w 586"/>
                  <a:gd name="T11" fmla="*/ 596 h 828"/>
                  <a:gd name="T12" fmla="*/ 456 w 586"/>
                  <a:gd name="T13" fmla="*/ 688 h 828"/>
                  <a:gd name="T14" fmla="*/ 428 w 586"/>
                  <a:gd name="T15" fmla="*/ 708 h 828"/>
                  <a:gd name="T16" fmla="*/ 324 w 586"/>
                  <a:gd name="T17" fmla="*/ 788 h 828"/>
                  <a:gd name="T18" fmla="*/ 244 w 586"/>
                  <a:gd name="T19" fmla="*/ 828 h 8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86" h="828">
                    <a:moveTo>
                      <a:pt x="0" y="0"/>
                    </a:moveTo>
                    <a:cubicBezTo>
                      <a:pt x="34" y="12"/>
                      <a:pt x="139" y="43"/>
                      <a:pt x="204" y="72"/>
                    </a:cubicBezTo>
                    <a:cubicBezTo>
                      <a:pt x="269" y="101"/>
                      <a:pt x="333" y="134"/>
                      <a:pt x="388" y="172"/>
                    </a:cubicBezTo>
                    <a:cubicBezTo>
                      <a:pt x="443" y="210"/>
                      <a:pt x="499" y="251"/>
                      <a:pt x="532" y="300"/>
                    </a:cubicBezTo>
                    <a:cubicBezTo>
                      <a:pt x="565" y="349"/>
                      <a:pt x="582" y="415"/>
                      <a:pt x="584" y="464"/>
                    </a:cubicBezTo>
                    <a:cubicBezTo>
                      <a:pt x="586" y="513"/>
                      <a:pt x="565" y="559"/>
                      <a:pt x="544" y="596"/>
                    </a:cubicBezTo>
                    <a:cubicBezTo>
                      <a:pt x="523" y="633"/>
                      <a:pt x="475" y="669"/>
                      <a:pt x="456" y="688"/>
                    </a:cubicBezTo>
                    <a:cubicBezTo>
                      <a:pt x="437" y="707"/>
                      <a:pt x="450" y="691"/>
                      <a:pt x="428" y="708"/>
                    </a:cubicBezTo>
                    <a:cubicBezTo>
                      <a:pt x="406" y="725"/>
                      <a:pt x="355" y="768"/>
                      <a:pt x="324" y="788"/>
                    </a:cubicBezTo>
                    <a:cubicBezTo>
                      <a:pt x="293" y="808"/>
                      <a:pt x="268" y="818"/>
                      <a:pt x="244" y="828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0895" name="Freeform 31"/>
              <p:cNvSpPr>
                <a:spLocks/>
              </p:cNvSpPr>
              <p:nvPr/>
            </p:nvSpPr>
            <p:spPr bwMode="auto">
              <a:xfrm>
                <a:off x="4748" y="1376"/>
                <a:ext cx="595" cy="816"/>
              </a:xfrm>
              <a:custGeom>
                <a:avLst/>
                <a:gdLst>
                  <a:gd name="T0" fmla="*/ 0 w 595"/>
                  <a:gd name="T1" fmla="*/ 0 h 816"/>
                  <a:gd name="T2" fmla="*/ 220 w 595"/>
                  <a:gd name="T3" fmla="*/ 76 h 816"/>
                  <a:gd name="T4" fmla="*/ 400 w 595"/>
                  <a:gd name="T5" fmla="*/ 172 h 816"/>
                  <a:gd name="T6" fmla="*/ 532 w 595"/>
                  <a:gd name="T7" fmla="*/ 292 h 816"/>
                  <a:gd name="T8" fmla="*/ 592 w 595"/>
                  <a:gd name="T9" fmla="*/ 452 h 816"/>
                  <a:gd name="T10" fmla="*/ 552 w 595"/>
                  <a:gd name="T11" fmla="*/ 588 h 816"/>
                  <a:gd name="T12" fmla="*/ 440 w 595"/>
                  <a:gd name="T13" fmla="*/ 708 h 816"/>
                  <a:gd name="T14" fmla="*/ 332 w 595"/>
                  <a:gd name="T15" fmla="*/ 776 h 816"/>
                  <a:gd name="T16" fmla="*/ 248 w 595"/>
                  <a:gd name="T17" fmla="*/ 816 h 8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95" h="816">
                    <a:moveTo>
                      <a:pt x="0" y="0"/>
                    </a:moveTo>
                    <a:cubicBezTo>
                      <a:pt x="37" y="13"/>
                      <a:pt x="153" y="47"/>
                      <a:pt x="220" y="76"/>
                    </a:cubicBezTo>
                    <a:cubicBezTo>
                      <a:pt x="287" y="105"/>
                      <a:pt x="348" y="136"/>
                      <a:pt x="400" y="172"/>
                    </a:cubicBezTo>
                    <a:cubicBezTo>
                      <a:pt x="452" y="208"/>
                      <a:pt x="500" y="245"/>
                      <a:pt x="532" y="292"/>
                    </a:cubicBezTo>
                    <a:cubicBezTo>
                      <a:pt x="564" y="339"/>
                      <a:pt x="589" y="403"/>
                      <a:pt x="592" y="452"/>
                    </a:cubicBezTo>
                    <a:cubicBezTo>
                      <a:pt x="595" y="501"/>
                      <a:pt x="577" y="545"/>
                      <a:pt x="552" y="588"/>
                    </a:cubicBezTo>
                    <a:cubicBezTo>
                      <a:pt x="527" y="631"/>
                      <a:pt x="477" y="677"/>
                      <a:pt x="440" y="708"/>
                    </a:cubicBezTo>
                    <a:cubicBezTo>
                      <a:pt x="403" y="739"/>
                      <a:pt x="364" y="758"/>
                      <a:pt x="332" y="776"/>
                    </a:cubicBezTo>
                    <a:cubicBezTo>
                      <a:pt x="300" y="794"/>
                      <a:pt x="266" y="808"/>
                      <a:pt x="248" y="816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0896" name="Freeform 32"/>
              <p:cNvSpPr>
                <a:spLocks/>
              </p:cNvSpPr>
              <p:nvPr/>
            </p:nvSpPr>
            <p:spPr bwMode="auto">
              <a:xfrm>
                <a:off x="5320" y="1312"/>
                <a:ext cx="26" cy="533"/>
              </a:xfrm>
              <a:custGeom>
                <a:avLst/>
                <a:gdLst>
                  <a:gd name="T0" fmla="*/ 0 w 26"/>
                  <a:gd name="T1" fmla="*/ 0 h 533"/>
                  <a:gd name="T2" fmla="*/ 26 w 26"/>
                  <a:gd name="T3" fmla="*/ 533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6" h="533">
                    <a:moveTo>
                      <a:pt x="0" y="0"/>
                    </a:moveTo>
                    <a:lnTo>
                      <a:pt x="26" y="533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0897" name="Freeform 33"/>
              <p:cNvSpPr>
                <a:spLocks/>
              </p:cNvSpPr>
              <p:nvPr/>
            </p:nvSpPr>
            <p:spPr bwMode="auto">
              <a:xfrm>
                <a:off x="3870" y="897"/>
                <a:ext cx="1458" cy="816"/>
              </a:xfrm>
              <a:custGeom>
                <a:avLst/>
                <a:gdLst>
                  <a:gd name="T0" fmla="*/ 858 w 1458"/>
                  <a:gd name="T1" fmla="*/ 0 h 816"/>
                  <a:gd name="T2" fmla="*/ 0 w 1458"/>
                  <a:gd name="T3" fmla="*/ 498 h 816"/>
                  <a:gd name="T4" fmla="*/ 1134 w 1458"/>
                  <a:gd name="T5" fmla="*/ 816 h 816"/>
                  <a:gd name="T6" fmla="*/ 1258 w 1458"/>
                  <a:gd name="T7" fmla="*/ 751 h 816"/>
                  <a:gd name="T8" fmla="*/ 1374 w 1458"/>
                  <a:gd name="T9" fmla="*/ 648 h 816"/>
                  <a:gd name="T10" fmla="*/ 1428 w 1458"/>
                  <a:gd name="T11" fmla="*/ 594 h 816"/>
                  <a:gd name="T12" fmla="*/ 1458 w 1458"/>
                  <a:gd name="T13" fmla="*/ 498 h 816"/>
                  <a:gd name="T14" fmla="*/ 1452 w 1458"/>
                  <a:gd name="T15" fmla="*/ 396 h 816"/>
                  <a:gd name="T16" fmla="*/ 1386 w 1458"/>
                  <a:gd name="T17" fmla="*/ 271 h 816"/>
                  <a:gd name="T18" fmla="*/ 1254 w 1458"/>
                  <a:gd name="T19" fmla="*/ 162 h 816"/>
                  <a:gd name="T20" fmla="*/ 1098 w 1458"/>
                  <a:gd name="T21" fmla="*/ 79 h 816"/>
                  <a:gd name="T22" fmla="*/ 1002 w 1458"/>
                  <a:gd name="T23" fmla="*/ 47 h 816"/>
                  <a:gd name="T24" fmla="*/ 858 w 1458"/>
                  <a:gd name="T25" fmla="*/ 0 h 8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458" h="816">
                    <a:moveTo>
                      <a:pt x="858" y="0"/>
                    </a:moveTo>
                    <a:lnTo>
                      <a:pt x="0" y="498"/>
                    </a:lnTo>
                    <a:lnTo>
                      <a:pt x="1134" y="816"/>
                    </a:lnTo>
                    <a:lnTo>
                      <a:pt x="1258" y="751"/>
                    </a:lnTo>
                    <a:lnTo>
                      <a:pt x="1374" y="648"/>
                    </a:lnTo>
                    <a:lnTo>
                      <a:pt x="1428" y="594"/>
                    </a:lnTo>
                    <a:lnTo>
                      <a:pt x="1458" y="498"/>
                    </a:lnTo>
                    <a:lnTo>
                      <a:pt x="1452" y="396"/>
                    </a:lnTo>
                    <a:lnTo>
                      <a:pt x="1386" y="271"/>
                    </a:lnTo>
                    <a:lnTo>
                      <a:pt x="1254" y="162"/>
                    </a:lnTo>
                    <a:lnTo>
                      <a:pt x="1098" y="79"/>
                    </a:lnTo>
                    <a:lnTo>
                      <a:pt x="1002" y="47"/>
                    </a:lnTo>
                    <a:lnTo>
                      <a:pt x="85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FFFF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0898" name="Freeform 34"/>
              <p:cNvSpPr>
                <a:spLocks/>
              </p:cNvSpPr>
              <p:nvPr/>
            </p:nvSpPr>
            <p:spPr bwMode="auto">
              <a:xfrm>
                <a:off x="3870" y="1401"/>
                <a:ext cx="1116" cy="792"/>
              </a:xfrm>
              <a:custGeom>
                <a:avLst/>
                <a:gdLst>
                  <a:gd name="T0" fmla="*/ 0 w 1116"/>
                  <a:gd name="T1" fmla="*/ 0 h 792"/>
                  <a:gd name="T2" fmla="*/ 1116 w 1116"/>
                  <a:gd name="T3" fmla="*/ 312 h 792"/>
                  <a:gd name="T4" fmla="*/ 1116 w 1116"/>
                  <a:gd name="T5" fmla="*/ 792 h 792"/>
                  <a:gd name="T6" fmla="*/ 36 w 1116"/>
                  <a:gd name="T7" fmla="*/ 504 h 792"/>
                  <a:gd name="T8" fmla="*/ 0 w 1116"/>
                  <a:gd name="T9" fmla="*/ 0 h 7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16" h="792">
                    <a:moveTo>
                      <a:pt x="0" y="0"/>
                    </a:moveTo>
                    <a:lnTo>
                      <a:pt x="1116" y="312"/>
                    </a:lnTo>
                    <a:lnTo>
                      <a:pt x="1116" y="792"/>
                    </a:lnTo>
                    <a:lnTo>
                      <a:pt x="36" y="504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FFFF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0899" name="Freeform 35"/>
              <p:cNvSpPr>
                <a:spLocks/>
              </p:cNvSpPr>
              <p:nvPr/>
            </p:nvSpPr>
            <p:spPr bwMode="auto">
              <a:xfrm>
                <a:off x="4992" y="1401"/>
                <a:ext cx="354" cy="792"/>
              </a:xfrm>
              <a:custGeom>
                <a:avLst/>
                <a:gdLst>
                  <a:gd name="T0" fmla="*/ 0 w 354"/>
                  <a:gd name="T1" fmla="*/ 318 h 792"/>
                  <a:gd name="T2" fmla="*/ 6 w 354"/>
                  <a:gd name="T3" fmla="*/ 792 h 792"/>
                  <a:gd name="T4" fmla="*/ 66 w 354"/>
                  <a:gd name="T5" fmla="*/ 756 h 792"/>
                  <a:gd name="T6" fmla="*/ 126 w 354"/>
                  <a:gd name="T7" fmla="*/ 726 h 792"/>
                  <a:gd name="T8" fmla="*/ 204 w 354"/>
                  <a:gd name="T9" fmla="*/ 672 h 792"/>
                  <a:gd name="T10" fmla="*/ 240 w 354"/>
                  <a:gd name="T11" fmla="*/ 636 h 792"/>
                  <a:gd name="T12" fmla="*/ 288 w 354"/>
                  <a:gd name="T13" fmla="*/ 588 h 792"/>
                  <a:gd name="T14" fmla="*/ 324 w 354"/>
                  <a:gd name="T15" fmla="*/ 522 h 792"/>
                  <a:gd name="T16" fmla="*/ 354 w 354"/>
                  <a:gd name="T17" fmla="*/ 450 h 792"/>
                  <a:gd name="T18" fmla="*/ 330 w 354"/>
                  <a:gd name="T19" fmla="*/ 0 h 792"/>
                  <a:gd name="T20" fmla="*/ 312 w 354"/>
                  <a:gd name="T21" fmla="*/ 78 h 792"/>
                  <a:gd name="T22" fmla="*/ 252 w 354"/>
                  <a:gd name="T23" fmla="*/ 150 h 792"/>
                  <a:gd name="T24" fmla="*/ 180 w 354"/>
                  <a:gd name="T25" fmla="*/ 210 h 792"/>
                  <a:gd name="T26" fmla="*/ 90 w 354"/>
                  <a:gd name="T27" fmla="*/ 264 h 792"/>
                  <a:gd name="T28" fmla="*/ 30 w 354"/>
                  <a:gd name="T29" fmla="*/ 300 h 792"/>
                  <a:gd name="T30" fmla="*/ 0 w 354"/>
                  <a:gd name="T31" fmla="*/ 318 h 7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54" h="792">
                    <a:moveTo>
                      <a:pt x="0" y="318"/>
                    </a:moveTo>
                    <a:lnTo>
                      <a:pt x="6" y="792"/>
                    </a:lnTo>
                    <a:lnTo>
                      <a:pt x="66" y="756"/>
                    </a:lnTo>
                    <a:lnTo>
                      <a:pt x="126" y="726"/>
                    </a:lnTo>
                    <a:lnTo>
                      <a:pt x="204" y="672"/>
                    </a:lnTo>
                    <a:lnTo>
                      <a:pt x="240" y="636"/>
                    </a:lnTo>
                    <a:lnTo>
                      <a:pt x="288" y="588"/>
                    </a:lnTo>
                    <a:lnTo>
                      <a:pt x="324" y="522"/>
                    </a:lnTo>
                    <a:lnTo>
                      <a:pt x="354" y="450"/>
                    </a:lnTo>
                    <a:lnTo>
                      <a:pt x="330" y="0"/>
                    </a:lnTo>
                    <a:lnTo>
                      <a:pt x="312" y="78"/>
                    </a:lnTo>
                    <a:lnTo>
                      <a:pt x="252" y="150"/>
                    </a:lnTo>
                    <a:lnTo>
                      <a:pt x="180" y="210"/>
                    </a:lnTo>
                    <a:lnTo>
                      <a:pt x="90" y="264"/>
                    </a:lnTo>
                    <a:lnTo>
                      <a:pt x="30" y="300"/>
                    </a:lnTo>
                    <a:lnTo>
                      <a:pt x="0" y="31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FF99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0900" name="Freeform 36"/>
              <p:cNvSpPr>
                <a:spLocks/>
              </p:cNvSpPr>
              <p:nvPr/>
            </p:nvSpPr>
            <p:spPr bwMode="auto">
              <a:xfrm>
                <a:off x="5187" y="1620"/>
                <a:ext cx="117" cy="125"/>
              </a:xfrm>
              <a:custGeom>
                <a:avLst/>
                <a:gdLst>
                  <a:gd name="T0" fmla="*/ 36 w 53"/>
                  <a:gd name="T1" fmla="*/ 18 h 77"/>
                  <a:gd name="T2" fmla="*/ 30 w 53"/>
                  <a:gd name="T3" fmla="*/ 0 h 77"/>
                  <a:gd name="T4" fmla="*/ 12 w 53"/>
                  <a:gd name="T5" fmla="*/ 18 h 77"/>
                  <a:gd name="T6" fmla="*/ 6 w 53"/>
                  <a:gd name="T7" fmla="*/ 54 h 77"/>
                  <a:gd name="T8" fmla="*/ 49 w 53"/>
                  <a:gd name="T9" fmla="*/ 68 h 77"/>
                  <a:gd name="T10" fmla="*/ 30 w 53"/>
                  <a:gd name="T11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" h="77">
                    <a:moveTo>
                      <a:pt x="36" y="18"/>
                    </a:moveTo>
                    <a:cubicBezTo>
                      <a:pt x="35" y="15"/>
                      <a:pt x="34" y="0"/>
                      <a:pt x="30" y="0"/>
                    </a:cubicBezTo>
                    <a:cubicBezTo>
                      <a:pt x="26" y="0"/>
                      <a:pt x="16" y="9"/>
                      <a:pt x="12" y="18"/>
                    </a:cubicBezTo>
                    <a:cubicBezTo>
                      <a:pt x="8" y="27"/>
                      <a:pt x="0" y="46"/>
                      <a:pt x="6" y="54"/>
                    </a:cubicBezTo>
                    <a:cubicBezTo>
                      <a:pt x="12" y="62"/>
                      <a:pt x="45" y="77"/>
                      <a:pt x="49" y="68"/>
                    </a:cubicBezTo>
                    <a:cubicBezTo>
                      <a:pt x="53" y="59"/>
                      <a:pt x="34" y="14"/>
                      <a:pt x="30" y="0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66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0901" name="Freeform 37"/>
              <p:cNvSpPr>
                <a:spLocks/>
              </p:cNvSpPr>
              <p:nvPr/>
            </p:nvSpPr>
            <p:spPr bwMode="auto">
              <a:xfrm>
                <a:off x="4021" y="1586"/>
                <a:ext cx="85" cy="93"/>
              </a:xfrm>
              <a:custGeom>
                <a:avLst/>
                <a:gdLst>
                  <a:gd name="T0" fmla="*/ 36 w 53"/>
                  <a:gd name="T1" fmla="*/ 18 h 77"/>
                  <a:gd name="T2" fmla="*/ 30 w 53"/>
                  <a:gd name="T3" fmla="*/ 0 h 77"/>
                  <a:gd name="T4" fmla="*/ 12 w 53"/>
                  <a:gd name="T5" fmla="*/ 18 h 77"/>
                  <a:gd name="T6" fmla="*/ 6 w 53"/>
                  <a:gd name="T7" fmla="*/ 54 h 77"/>
                  <a:gd name="T8" fmla="*/ 49 w 53"/>
                  <a:gd name="T9" fmla="*/ 68 h 77"/>
                  <a:gd name="T10" fmla="*/ 30 w 53"/>
                  <a:gd name="T11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" h="77">
                    <a:moveTo>
                      <a:pt x="36" y="18"/>
                    </a:moveTo>
                    <a:cubicBezTo>
                      <a:pt x="35" y="15"/>
                      <a:pt x="34" y="0"/>
                      <a:pt x="30" y="0"/>
                    </a:cubicBezTo>
                    <a:cubicBezTo>
                      <a:pt x="26" y="0"/>
                      <a:pt x="16" y="9"/>
                      <a:pt x="12" y="18"/>
                    </a:cubicBezTo>
                    <a:cubicBezTo>
                      <a:pt x="8" y="27"/>
                      <a:pt x="0" y="46"/>
                      <a:pt x="6" y="54"/>
                    </a:cubicBezTo>
                    <a:cubicBezTo>
                      <a:pt x="12" y="62"/>
                      <a:pt x="45" y="77"/>
                      <a:pt x="49" y="68"/>
                    </a:cubicBezTo>
                    <a:cubicBezTo>
                      <a:pt x="53" y="59"/>
                      <a:pt x="34" y="14"/>
                      <a:pt x="30" y="0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66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0902" name="Freeform 38"/>
              <p:cNvSpPr>
                <a:spLocks/>
              </p:cNvSpPr>
              <p:nvPr/>
            </p:nvSpPr>
            <p:spPr bwMode="auto">
              <a:xfrm>
                <a:off x="4459" y="1686"/>
                <a:ext cx="53" cy="77"/>
              </a:xfrm>
              <a:custGeom>
                <a:avLst/>
                <a:gdLst>
                  <a:gd name="T0" fmla="*/ 36 w 53"/>
                  <a:gd name="T1" fmla="*/ 18 h 77"/>
                  <a:gd name="T2" fmla="*/ 30 w 53"/>
                  <a:gd name="T3" fmla="*/ 0 h 77"/>
                  <a:gd name="T4" fmla="*/ 12 w 53"/>
                  <a:gd name="T5" fmla="*/ 18 h 77"/>
                  <a:gd name="T6" fmla="*/ 6 w 53"/>
                  <a:gd name="T7" fmla="*/ 54 h 77"/>
                  <a:gd name="T8" fmla="*/ 49 w 53"/>
                  <a:gd name="T9" fmla="*/ 68 h 77"/>
                  <a:gd name="T10" fmla="*/ 30 w 53"/>
                  <a:gd name="T11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" h="77">
                    <a:moveTo>
                      <a:pt x="36" y="18"/>
                    </a:moveTo>
                    <a:cubicBezTo>
                      <a:pt x="35" y="15"/>
                      <a:pt x="34" y="0"/>
                      <a:pt x="30" y="0"/>
                    </a:cubicBezTo>
                    <a:cubicBezTo>
                      <a:pt x="26" y="0"/>
                      <a:pt x="16" y="9"/>
                      <a:pt x="12" y="18"/>
                    </a:cubicBezTo>
                    <a:cubicBezTo>
                      <a:pt x="8" y="27"/>
                      <a:pt x="0" y="46"/>
                      <a:pt x="6" y="54"/>
                    </a:cubicBezTo>
                    <a:cubicBezTo>
                      <a:pt x="12" y="62"/>
                      <a:pt x="45" y="77"/>
                      <a:pt x="49" y="68"/>
                    </a:cubicBezTo>
                    <a:cubicBezTo>
                      <a:pt x="53" y="59"/>
                      <a:pt x="34" y="14"/>
                      <a:pt x="30" y="0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66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0903" name="Freeform 39"/>
              <p:cNvSpPr>
                <a:spLocks/>
              </p:cNvSpPr>
              <p:nvPr/>
            </p:nvSpPr>
            <p:spPr bwMode="auto">
              <a:xfrm flipH="1">
                <a:off x="4411" y="1754"/>
                <a:ext cx="53" cy="77"/>
              </a:xfrm>
              <a:custGeom>
                <a:avLst/>
                <a:gdLst>
                  <a:gd name="T0" fmla="*/ 36 w 53"/>
                  <a:gd name="T1" fmla="*/ 18 h 77"/>
                  <a:gd name="T2" fmla="*/ 30 w 53"/>
                  <a:gd name="T3" fmla="*/ 0 h 77"/>
                  <a:gd name="T4" fmla="*/ 12 w 53"/>
                  <a:gd name="T5" fmla="*/ 18 h 77"/>
                  <a:gd name="T6" fmla="*/ 6 w 53"/>
                  <a:gd name="T7" fmla="*/ 54 h 77"/>
                  <a:gd name="T8" fmla="*/ 49 w 53"/>
                  <a:gd name="T9" fmla="*/ 68 h 77"/>
                  <a:gd name="T10" fmla="*/ 30 w 53"/>
                  <a:gd name="T11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" h="77">
                    <a:moveTo>
                      <a:pt x="36" y="18"/>
                    </a:moveTo>
                    <a:cubicBezTo>
                      <a:pt x="35" y="15"/>
                      <a:pt x="34" y="0"/>
                      <a:pt x="30" y="0"/>
                    </a:cubicBezTo>
                    <a:cubicBezTo>
                      <a:pt x="26" y="0"/>
                      <a:pt x="16" y="9"/>
                      <a:pt x="12" y="18"/>
                    </a:cubicBezTo>
                    <a:cubicBezTo>
                      <a:pt x="8" y="27"/>
                      <a:pt x="0" y="46"/>
                      <a:pt x="6" y="54"/>
                    </a:cubicBezTo>
                    <a:cubicBezTo>
                      <a:pt x="12" y="62"/>
                      <a:pt x="45" y="77"/>
                      <a:pt x="49" y="68"/>
                    </a:cubicBezTo>
                    <a:cubicBezTo>
                      <a:pt x="53" y="59"/>
                      <a:pt x="34" y="14"/>
                      <a:pt x="30" y="0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66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20904" name="Freeform 40"/>
            <p:cNvSpPr>
              <a:spLocks/>
            </p:cNvSpPr>
            <p:nvPr/>
          </p:nvSpPr>
          <p:spPr bwMode="auto">
            <a:xfrm>
              <a:off x="3907" y="804"/>
              <a:ext cx="117" cy="125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05" name="Freeform 41"/>
            <p:cNvSpPr>
              <a:spLocks/>
            </p:cNvSpPr>
            <p:nvPr/>
          </p:nvSpPr>
          <p:spPr bwMode="auto">
            <a:xfrm>
              <a:off x="3819" y="838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06" name="Freeform 42"/>
            <p:cNvSpPr>
              <a:spLocks/>
            </p:cNvSpPr>
            <p:nvPr/>
          </p:nvSpPr>
          <p:spPr bwMode="auto">
            <a:xfrm flipH="1">
              <a:off x="3835" y="730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20907" name="Group 43"/>
          <p:cNvGrpSpPr>
            <a:grpSpLocks/>
          </p:cNvGrpSpPr>
          <p:nvPr/>
        </p:nvGrpSpPr>
        <p:grpSpPr bwMode="auto">
          <a:xfrm>
            <a:off x="2027238" y="3671888"/>
            <a:ext cx="2432050" cy="2120900"/>
            <a:chOff x="236" y="976"/>
            <a:chExt cx="1532" cy="1336"/>
          </a:xfrm>
        </p:grpSpPr>
        <p:grpSp>
          <p:nvGrpSpPr>
            <p:cNvPr id="420908" name="Group 44"/>
            <p:cNvGrpSpPr>
              <a:grpSpLocks/>
            </p:cNvGrpSpPr>
            <p:nvPr/>
          </p:nvGrpSpPr>
          <p:grpSpPr bwMode="auto">
            <a:xfrm>
              <a:off x="241" y="976"/>
              <a:ext cx="1527" cy="1336"/>
              <a:chOff x="1409" y="1192"/>
              <a:chExt cx="1527" cy="1336"/>
            </a:xfrm>
          </p:grpSpPr>
          <p:sp>
            <p:nvSpPr>
              <p:cNvPr id="420909" name="Freeform 45"/>
              <p:cNvSpPr>
                <a:spLocks/>
              </p:cNvSpPr>
              <p:nvPr/>
            </p:nvSpPr>
            <p:spPr bwMode="auto">
              <a:xfrm>
                <a:off x="1760" y="1192"/>
                <a:ext cx="1176" cy="1328"/>
              </a:xfrm>
              <a:custGeom>
                <a:avLst/>
                <a:gdLst>
                  <a:gd name="T0" fmla="*/ 0 w 1176"/>
                  <a:gd name="T1" fmla="*/ 0 h 1328"/>
                  <a:gd name="T2" fmla="*/ 1175 w 1176"/>
                  <a:gd name="T3" fmla="*/ 396 h 1328"/>
                  <a:gd name="T4" fmla="*/ 312 w 1176"/>
                  <a:gd name="T5" fmla="*/ 840 h 1328"/>
                  <a:gd name="T6" fmla="*/ 336 w 1176"/>
                  <a:gd name="T7" fmla="*/ 1328 h 1328"/>
                  <a:gd name="T8" fmla="*/ 1176 w 1176"/>
                  <a:gd name="T9" fmla="*/ 912 h 1328"/>
                  <a:gd name="T10" fmla="*/ 1167 w 1176"/>
                  <a:gd name="T11" fmla="*/ 396 h 1328"/>
                  <a:gd name="T12" fmla="*/ 1143 w 1176"/>
                  <a:gd name="T13" fmla="*/ 908 h 1328"/>
                  <a:gd name="T14" fmla="*/ 48 w 1176"/>
                  <a:gd name="T15" fmla="*/ 480 h 1328"/>
                  <a:gd name="T16" fmla="*/ 0 w 1176"/>
                  <a:gd name="T17" fmla="*/ 0 h 13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76" h="1328">
                    <a:moveTo>
                      <a:pt x="0" y="0"/>
                    </a:moveTo>
                    <a:lnTo>
                      <a:pt x="1175" y="396"/>
                    </a:lnTo>
                    <a:lnTo>
                      <a:pt x="312" y="840"/>
                    </a:lnTo>
                    <a:lnTo>
                      <a:pt x="336" y="1328"/>
                    </a:lnTo>
                    <a:lnTo>
                      <a:pt x="1176" y="912"/>
                    </a:lnTo>
                    <a:lnTo>
                      <a:pt x="1167" y="396"/>
                    </a:lnTo>
                    <a:lnTo>
                      <a:pt x="1143" y="908"/>
                    </a:lnTo>
                    <a:lnTo>
                      <a:pt x="48" y="48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0910" name="Freeform 46"/>
              <p:cNvSpPr>
                <a:spLocks/>
              </p:cNvSpPr>
              <p:nvPr/>
            </p:nvSpPr>
            <p:spPr bwMode="auto">
              <a:xfrm>
                <a:off x="1409" y="1192"/>
                <a:ext cx="663" cy="856"/>
              </a:xfrm>
              <a:custGeom>
                <a:avLst/>
                <a:gdLst>
                  <a:gd name="T0" fmla="*/ 359 w 663"/>
                  <a:gd name="T1" fmla="*/ 0 h 856"/>
                  <a:gd name="T2" fmla="*/ 183 w 663"/>
                  <a:gd name="T3" fmla="*/ 112 h 856"/>
                  <a:gd name="T4" fmla="*/ 55 w 663"/>
                  <a:gd name="T5" fmla="*/ 224 h 856"/>
                  <a:gd name="T6" fmla="*/ 7 w 663"/>
                  <a:gd name="T7" fmla="*/ 344 h 856"/>
                  <a:gd name="T8" fmla="*/ 15 w 663"/>
                  <a:gd name="T9" fmla="*/ 432 h 856"/>
                  <a:gd name="T10" fmla="*/ 79 w 663"/>
                  <a:gd name="T11" fmla="*/ 544 h 856"/>
                  <a:gd name="T12" fmla="*/ 159 w 663"/>
                  <a:gd name="T13" fmla="*/ 624 h 856"/>
                  <a:gd name="T14" fmla="*/ 255 w 663"/>
                  <a:gd name="T15" fmla="*/ 696 h 856"/>
                  <a:gd name="T16" fmla="*/ 455 w 663"/>
                  <a:gd name="T17" fmla="*/ 784 h 856"/>
                  <a:gd name="T18" fmla="*/ 663 w 663"/>
                  <a:gd name="T19" fmla="*/ 856 h 8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63" h="856">
                    <a:moveTo>
                      <a:pt x="359" y="0"/>
                    </a:moveTo>
                    <a:cubicBezTo>
                      <a:pt x="330" y="19"/>
                      <a:pt x="234" y="75"/>
                      <a:pt x="183" y="112"/>
                    </a:cubicBezTo>
                    <a:cubicBezTo>
                      <a:pt x="132" y="149"/>
                      <a:pt x="84" y="185"/>
                      <a:pt x="55" y="224"/>
                    </a:cubicBezTo>
                    <a:cubicBezTo>
                      <a:pt x="26" y="263"/>
                      <a:pt x="14" y="309"/>
                      <a:pt x="7" y="344"/>
                    </a:cubicBezTo>
                    <a:cubicBezTo>
                      <a:pt x="0" y="379"/>
                      <a:pt x="3" y="399"/>
                      <a:pt x="15" y="432"/>
                    </a:cubicBezTo>
                    <a:cubicBezTo>
                      <a:pt x="27" y="465"/>
                      <a:pt x="55" y="512"/>
                      <a:pt x="79" y="544"/>
                    </a:cubicBezTo>
                    <a:cubicBezTo>
                      <a:pt x="103" y="576"/>
                      <a:pt x="130" y="599"/>
                      <a:pt x="159" y="624"/>
                    </a:cubicBezTo>
                    <a:cubicBezTo>
                      <a:pt x="188" y="649"/>
                      <a:pt x="206" y="669"/>
                      <a:pt x="255" y="696"/>
                    </a:cubicBezTo>
                    <a:cubicBezTo>
                      <a:pt x="304" y="723"/>
                      <a:pt x="387" y="757"/>
                      <a:pt x="455" y="784"/>
                    </a:cubicBezTo>
                    <a:cubicBezTo>
                      <a:pt x="523" y="811"/>
                      <a:pt x="620" y="841"/>
                      <a:pt x="663" y="856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0911" name="Freeform 47"/>
              <p:cNvSpPr>
                <a:spLocks/>
              </p:cNvSpPr>
              <p:nvPr/>
            </p:nvSpPr>
            <p:spPr bwMode="auto">
              <a:xfrm>
                <a:off x="1427" y="1672"/>
                <a:ext cx="653" cy="856"/>
              </a:xfrm>
              <a:custGeom>
                <a:avLst/>
                <a:gdLst>
                  <a:gd name="T0" fmla="*/ 373 w 653"/>
                  <a:gd name="T1" fmla="*/ 0 h 856"/>
                  <a:gd name="T2" fmla="*/ 197 w 653"/>
                  <a:gd name="T3" fmla="*/ 88 h 856"/>
                  <a:gd name="T4" fmla="*/ 61 w 653"/>
                  <a:gd name="T5" fmla="*/ 208 h 856"/>
                  <a:gd name="T6" fmla="*/ 5 w 653"/>
                  <a:gd name="T7" fmla="*/ 344 h 856"/>
                  <a:gd name="T8" fmla="*/ 29 w 653"/>
                  <a:gd name="T9" fmla="*/ 472 h 856"/>
                  <a:gd name="T10" fmla="*/ 117 w 653"/>
                  <a:gd name="T11" fmla="*/ 584 h 856"/>
                  <a:gd name="T12" fmla="*/ 269 w 653"/>
                  <a:gd name="T13" fmla="*/ 704 h 856"/>
                  <a:gd name="T14" fmla="*/ 453 w 653"/>
                  <a:gd name="T15" fmla="*/ 776 h 856"/>
                  <a:gd name="T16" fmla="*/ 653 w 653"/>
                  <a:gd name="T17" fmla="*/ 856 h 8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53" h="856">
                    <a:moveTo>
                      <a:pt x="373" y="0"/>
                    </a:moveTo>
                    <a:cubicBezTo>
                      <a:pt x="345" y="15"/>
                      <a:pt x="249" y="53"/>
                      <a:pt x="197" y="88"/>
                    </a:cubicBezTo>
                    <a:cubicBezTo>
                      <a:pt x="145" y="123"/>
                      <a:pt x="93" y="165"/>
                      <a:pt x="61" y="208"/>
                    </a:cubicBezTo>
                    <a:cubicBezTo>
                      <a:pt x="29" y="251"/>
                      <a:pt x="10" y="300"/>
                      <a:pt x="5" y="344"/>
                    </a:cubicBezTo>
                    <a:cubicBezTo>
                      <a:pt x="0" y="388"/>
                      <a:pt x="10" y="432"/>
                      <a:pt x="29" y="472"/>
                    </a:cubicBezTo>
                    <a:cubicBezTo>
                      <a:pt x="48" y="512"/>
                      <a:pt x="77" y="545"/>
                      <a:pt x="117" y="584"/>
                    </a:cubicBezTo>
                    <a:cubicBezTo>
                      <a:pt x="157" y="623"/>
                      <a:pt x="213" y="672"/>
                      <a:pt x="269" y="704"/>
                    </a:cubicBezTo>
                    <a:cubicBezTo>
                      <a:pt x="325" y="736"/>
                      <a:pt x="389" y="751"/>
                      <a:pt x="453" y="776"/>
                    </a:cubicBezTo>
                    <a:cubicBezTo>
                      <a:pt x="517" y="801"/>
                      <a:pt x="611" y="839"/>
                      <a:pt x="653" y="856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20912" name="Freeform 48"/>
            <p:cNvSpPr>
              <a:spLocks/>
            </p:cNvSpPr>
            <p:nvPr/>
          </p:nvSpPr>
          <p:spPr bwMode="auto">
            <a:xfrm>
              <a:off x="920" y="1392"/>
              <a:ext cx="848" cy="896"/>
            </a:xfrm>
            <a:custGeom>
              <a:avLst/>
              <a:gdLst>
                <a:gd name="T0" fmla="*/ 832 w 848"/>
                <a:gd name="T1" fmla="*/ 0 h 896"/>
                <a:gd name="T2" fmla="*/ 848 w 848"/>
                <a:gd name="T3" fmla="*/ 496 h 896"/>
                <a:gd name="T4" fmla="*/ 16 w 848"/>
                <a:gd name="T5" fmla="*/ 896 h 896"/>
                <a:gd name="T6" fmla="*/ 0 w 848"/>
                <a:gd name="T7" fmla="*/ 432 h 896"/>
                <a:gd name="T8" fmla="*/ 832 w 848"/>
                <a:gd name="T9" fmla="*/ 0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8" h="896">
                  <a:moveTo>
                    <a:pt x="832" y="0"/>
                  </a:moveTo>
                  <a:lnTo>
                    <a:pt x="848" y="496"/>
                  </a:lnTo>
                  <a:lnTo>
                    <a:pt x="16" y="896"/>
                  </a:lnTo>
                  <a:lnTo>
                    <a:pt x="0" y="432"/>
                  </a:lnTo>
                  <a:lnTo>
                    <a:pt x="832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13" name="Freeform 49"/>
            <p:cNvSpPr>
              <a:spLocks/>
            </p:cNvSpPr>
            <p:nvPr/>
          </p:nvSpPr>
          <p:spPr bwMode="auto">
            <a:xfrm>
              <a:off x="236" y="976"/>
              <a:ext cx="1528" cy="852"/>
            </a:xfrm>
            <a:custGeom>
              <a:avLst/>
              <a:gdLst>
                <a:gd name="T0" fmla="*/ 364 w 1528"/>
                <a:gd name="T1" fmla="*/ 0 h 852"/>
                <a:gd name="T2" fmla="*/ 1528 w 1528"/>
                <a:gd name="T3" fmla="*/ 404 h 852"/>
                <a:gd name="T4" fmla="*/ 664 w 1528"/>
                <a:gd name="T5" fmla="*/ 852 h 852"/>
                <a:gd name="T6" fmla="*/ 492 w 1528"/>
                <a:gd name="T7" fmla="*/ 800 h 852"/>
                <a:gd name="T8" fmla="*/ 348 w 1528"/>
                <a:gd name="T9" fmla="*/ 736 h 852"/>
                <a:gd name="T10" fmla="*/ 220 w 1528"/>
                <a:gd name="T11" fmla="*/ 672 h 852"/>
                <a:gd name="T12" fmla="*/ 112 w 1528"/>
                <a:gd name="T13" fmla="*/ 588 h 852"/>
                <a:gd name="T14" fmla="*/ 28 w 1528"/>
                <a:gd name="T15" fmla="*/ 464 h 852"/>
                <a:gd name="T16" fmla="*/ 0 w 1528"/>
                <a:gd name="T17" fmla="*/ 364 h 852"/>
                <a:gd name="T18" fmla="*/ 32 w 1528"/>
                <a:gd name="T19" fmla="*/ 252 h 852"/>
                <a:gd name="T20" fmla="*/ 92 w 1528"/>
                <a:gd name="T21" fmla="*/ 192 h 852"/>
                <a:gd name="T22" fmla="*/ 156 w 1528"/>
                <a:gd name="T23" fmla="*/ 128 h 852"/>
                <a:gd name="T24" fmla="*/ 256 w 1528"/>
                <a:gd name="T25" fmla="*/ 68 h 852"/>
                <a:gd name="T26" fmla="*/ 364 w 1528"/>
                <a:gd name="T27" fmla="*/ 0 h 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28" h="852">
                  <a:moveTo>
                    <a:pt x="364" y="0"/>
                  </a:moveTo>
                  <a:lnTo>
                    <a:pt x="1528" y="404"/>
                  </a:lnTo>
                  <a:lnTo>
                    <a:pt x="664" y="852"/>
                  </a:lnTo>
                  <a:lnTo>
                    <a:pt x="492" y="800"/>
                  </a:lnTo>
                  <a:lnTo>
                    <a:pt x="348" y="736"/>
                  </a:lnTo>
                  <a:lnTo>
                    <a:pt x="220" y="672"/>
                  </a:lnTo>
                  <a:lnTo>
                    <a:pt x="112" y="588"/>
                  </a:lnTo>
                  <a:lnTo>
                    <a:pt x="28" y="464"/>
                  </a:lnTo>
                  <a:lnTo>
                    <a:pt x="0" y="364"/>
                  </a:lnTo>
                  <a:lnTo>
                    <a:pt x="32" y="252"/>
                  </a:lnTo>
                  <a:lnTo>
                    <a:pt x="92" y="192"/>
                  </a:lnTo>
                  <a:lnTo>
                    <a:pt x="156" y="128"/>
                  </a:lnTo>
                  <a:lnTo>
                    <a:pt x="256" y="68"/>
                  </a:lnTo>
                  <a:lnTo>
                    <a:pt x="36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14" name="Freeform 50"/>
            <p:cNvSpPr>
              <a:spLocks/>
            </p:cNvSpPr>
            <p:nvPr/>
          </p:nvSpPr>
          <p:spPr bwMode="auto">
            <a:xfrm>
              <a:off x="236" y="1372"/>
              <a:ext cx="696" cy="928"/>
            </a:xfrm>
            <a:custGeom>
              <a:avLst/>
              <a:gdLst>
                <a:gd name="T0" fmla="*/ 0 w 696"/>
                <a:gd name="T1" fmla="*/ 0 h 928"/>
                <a:gd name="T2" fmla="*/ 32 w 696"/>
                <a:gd name="T3" fmla="*/ 488 h 928"/>
                <a:gd name="T4" fmla="*/ 80 w 696"/>
                <a:gd name="T5" fmla="*/ 600 h 928"/>
                <a:gd name="T6" fmla="*/ 152 w 696"/>
                <a:gd name="T7" fmla="*/ 680 h 928"/>
                <a:gd name="T8" fmla="*/ 248 w 696"/>
                <a:gd name="T9" fmla="*/ 760 h 928"/>
                <a:gd name="T10" fmla="*/ 368 w 696"/>
                <a:gd name="T11" fmla="*/ 824 h 928"/>
                <a:gd name="T12" fmla="*/ 496 w 696"/>
                <a:gd name="T13" fmla="*/ 864 h 928"/>
                <a:gd name="T14" fmla="*/ 576 w 696"/>
                <a:gd name="T15" fmla="*/ 584 h 928"/>
                <a:gd name="T16" fmla="*/ 488 w 696"/>
                <a:gd name="T17" fmla="*/ 872 h 928"/>
                <a:gd name="T18" fmla="*/ 584 w 696"/>
                <a:gd name="T19" fmla="*/ 904 h 928"/>
                <a:gd name="T20" fmla="*/ 696 w 696"/>
                <a:gd name="T21" fmla="*/ 928 h 928"/>
                <a:gd name="T22" fmla="*/ 672 w 696"/>
                <a:gd name="T23" fmla="*/ 464 h 928"/>
                <a:gd name="T24" fmla="*/ 544 w 696"/>
                <a:gd name="T25" fmla="*/ 416 h 928"/>
                <a:gd name="T26" fmla="*/ 408 w 696"/>
                <a:gd name="T27" fmla="*/ 368 h 928"/>
                <a:gd name="T28" fmla="*/ 256 w 696"/>
                <a:gd name="T29" fmla="*/ 296 h 928"/>
                <a:gd name="T30" fmla="*/ 144 w 696"/>
                <a:gd name="T31" fmla="*/ 216 h 928"/>
                <a:gd name="T32" fmla="*/ 56 w 696"/>
                <a:gd name="T33" fmla="*/ 112 h 928"/>
                <a:gd name="T34" fmla="*/ 0 w 696"/>
                <a:gd name="T35" fmla="*/ 0 h 9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96" h="928">
                  <a:moveTo>
                    <a:pt x="0" y="0"/>
                  </a:moveTo>
                  <a:lnTo>
                    <a:pt x="32" y="488"/>
                  </a:lnTo>
                  <a:lnTo>
                    <a:pt x="80" y="600"/>
                  </a:lnTo>
                  <a:lnTo>
                    <a:pt x="152" y="680"/>
                  </a:lnTo>
                  <a:lnTo>
                    <a:pt x="248" y="760"/>
                  </a:lnTo>
                  <a:lnTo>
                    <a:pt x="368" y="824"/>
                  </a:lnTo>
                  <a:lnTo>
                    <a:pt x="496" y="864"/>
                  </a:lnTo>
                  <a:lnTo>
                    <a:pt x="576" y="584"/>
                  </a:lnTo>
                  <a:lnTo>
                    <a:pt x="488" y="872"/>
                  </a:lnTo>
                  <a:lnTo>
                    <a:pt x="584" y="904"/>
                  </a:lnTo>
                  <a:lnTo>
                    <a:pt x="696" y="928"/>
                  </a:lnTo>
                  <a:lnTo>
                    <a:pt x="672" y="464"/>
                  </a:lnTo>
                  <a:lnTo>
                    <a:pt x="544" y="416"/>
                  </a:lnTo>
                  <a:lnTo>
                    <a:pt x="408" y="368"/>
                  </a:lnTo>
                  <a:lnTo>
                    <a:pt x="256" y="296"/>
                  </a:lnTo>
                  <a:lnTo>
                    <a:pt x="144" y="216"/>
                  </a:lnTo>
                  <a:lnTo>
                    <a:pt x="56" y="11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99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15" name="Freeform 51"/>
            <p:cNvSpPr>
              <a:spLocks/>
            </p:cNvSpPr>
            <p:nvPr/>
          </p:nvSpPr>
          <p:spPr bwMode="auto">
            <a:xfrm>
              <a:off x="837" y="1586"/>
              <a:ext cx="85" cy="93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16" name="Freeform 52"/>
            <p:cNvSpPr>
              <a:spLocks/>
            </p:cNvSpPr>
            <p:nvPr/>
          </p:nvSpPr>
          <p:spPr bwMode="auto">
            <a:xfrm>
              <a:off x="1211" y="1398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17" name="Freeform 53"/>
            <p:cNvSpPr>
              <a:spLocks/>
            </p:cNvSpPr>
            <p:nvPr/>
          </p:nvSpPr>
          <p:spPr bwMode="auto">
            <a:xfrm flipH="1">
              <a:off x="1115" y="1562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18" name="Freeform 54"/>
            <p:cNvSpPr>
              <a:spLocks/>
            </p:cNvSpPr>
            <p:nvPr/>
          </p:nvSpPr>
          <p:spPr bwMode="auto">
            <a:xfrm>
              <a:off x="1205" y="1858"/>
              <a:ext cx="85" cy="93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19" name="Freeform 55"/>
            <p:cNvSpPr>
              <a:spLocks/>
            </p:cNvSpPr>
            <p:nvPr/>
          </p:nvSpPr>
          <p:spPr bwMode="auto">
            <a:xfrm>
              <a:off x="1579" y="1670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20" name="Freeform 56"/>
            <p:cNvSpPr>
              <a:spLocks/>
            </p:cNvSpPr>
            <p:nvPr/>
          </p:nvSpPr>
          <p:spPr bwMode="auto">
            <a:xfrm flipH="1">
              <a:off x="1483" y="1834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21" name="Freeform 57"/>
            <p:cNvSpPr>
              <a:spLocks/>
            </p:cNvSpPr>
            <p:nvPr/>
          </p:nvSpPr>
          <p:spPr bwMode="auto">
            <a:xfrm>
              <a:off x="437" y="1794"/>
              <a:ext cx="85" cy="125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22" name="Freeform 58"/>
            <p:cNvSpPr>
              <a:spLocks/>
            </p:cNvSpPr>
            <p:nvPr/>
          </p:nvSpPr>
          <p:spPr bwMode="auto">
            <a:xfrm>
              <a:off x="539" y="1894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23" name="Freeform 59"/>
            <p:cNvSpPr>
              <a:spLocks/>
            </p:cNvSpPr>
            <p:nvPr/>
          </p:nvSpPr>
          <p:spPr bwMode="auto">
            <a:xfrm flipH="1">
              <a:off x="731" y="2090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24" name="Freeform 60"/>
            <p:cNvSpPr>
              <a:spLocks/>
            </p:cNvSpPr>
            <p:nvPr/>
          </p:nvSpPr>
          <p:spPr bwMode="auto">
            <a:xfrm>
              <a:off x="565" y="1090"/>
              <a:ext cx="85" cy="93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25" name="Freeform 61"/>
            <p:cNvSpPr>
              <a:spLocks/>
            </p:cNvSpPr>
            <p:nvPr/>
          </p:nvSpPr>
          <p:spPr bwMode="auto">
            <a:xfrm>
              <a:off x="437" y="1298"/>
              <a:ext cx="85" cy="93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20926" name="Group 62"/>
          <p:cNvGrpSpPr>
            <a:grpSpLocks/>
          </p:cNvGrpSpPr>
          <p:nvPr/>
        </p:nvGrpSpPr>
        <p:grpSpPr bwMode="auto">
          <a:xfrm>
            <a:off x="3062288" y="4319588"/>
            <a:ext cx="3162300" cy="1630362"/>
            <a:chOff x="3768" y="3184"/>
            <a:chExt cx="1992" cy="1027"/>
          </a:xfrm>
        </p:grpSpPr>
        <p:sp>
          <p:nvSpPr>
            <p:cNvPr id="420927" name="Freeform 63"/>
            <p:cNvSpPr>
              <a:spLocks/>
            </p:cNvSpPr>
            <p:nvPr/>
          </p:nvSpPr>
          <p:spPr bwMode="auto">
            <a:xfrm>
              <a:off x="3768" y="3184"/>
              <a:ext cx="880" cy="920"/>
            </a:xfrm>
            <a:custGeom>
              <a:avLst/>
              <a:gdLst>
                <a:gd name="T0" fmla="*/ 856 w 880"/>
                <a:gd name="T1" fmla="*/ 0 h 920"/>
                <a:gd name="T2" fmla="*/ 0 w 880"/>
                <a:gd name="T3" fmla="*/ 440 h 920"/>
                <a:gd name="T4" fmla="*/ 16 w 880"/>
                <a:gd name="T5" fmla="*/ 920 h 920"/>
                <a:gd name="T6" fmla="*/ 880 w 880"/>
                <a:gd name="T7" fmla="*/ 528 h 920"/>
                <a:gd name="T8" fmla="*/ 856 w 880"/>
                <a:gd name="T9" fmla="*/ 0 h 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0" h="920">
                  <a:moveTo>
                    <a:pt x="856" y="0"/>
                  </a:moveTo>
                  <a:lnTo>
                    <a:pt x="0" y="440"/>
                  </a:lnTo>
                  <a:lnTo>
                    <a:pt x="16" y="920"/>
                  </a:lnTo>
                  <a:lnTo>
                    <a:pt x="880" y="528"/>
                  </a:lnTo>
                  <a:lnTo>
                    <a:pt x="856" y="0"/>
                  </a:lnTo>
                  <a:close/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28" name="Freeform 64"/>
            <p:cNvSpPr>
              <a:spLocks/>
            </p:cNvSpPr>
            <p:nvPr/>
          </p:nvSpPr>
          <p:spPr bwMode="auto">
            <a:xfrm>
              <a:off x="4624" y="3184"/>
              <a:ext cx="1120" cy="832"/>
            </a:xfrm>
            <a:custGeom>
              <a:avLst/>
              <a:gdLst>
                <a:gd name="T0" fmla="*/ 0 w 1120"/>
                <a:gd name="T1" fmla="*/ 0 h 832"/>
                <a:gd name="T2" fmla="*/ 1112 w 1120"/>
                <a:gd name="T3" fmla="*/ 320 h 832"/>
                <a:gd name="T4" fmla="*/ 1120 w 1120"/>
                <a:gd name="T5" fmla="*/ 832 h 832"/>
                <a:gd name="T6" fmla="*/ 16 w 1120"/>
                <a:gd name="T7" fmla="*/ 520 h 8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0" h="832">
                  <a:moveTo>
                    <a:pt x="0" y="0"/>
                  </a:moveTo>
                  <a:lnTo>
                    <a:pt x="1112" y="320"/>
                  </a:lnTo>
                  <a:cubicBezTo>
                    <a:pt x="1115" y="491"/>
                    <a:pt x="1117" y="661"/>
                    <a:pt x="1120" y="832"/>
                  </a:cubicBezTo>
                  <a:lnTo>
                    <a:pt x="16" y="52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29" name="Freeform 65"/>
            <p:cNvSpPr>
              <a:spLocks/>
            </p:cNvSpPr>
            <p:nvPr/>
          </p:nvSpPr>
          <p:spPr bwMode="auto">
            <a:xfrm>
              <a:off x="3768" y="3520"/>
              <a:ext cx="1976" cy="211"/>
            </a:xfrm>
            <a:custGeom>
              <a:avLst/>
              <a:gdLst>
                <a:gd name="T0" fmla="*/ 0 w 1976"/>
                <a:gd name="T1" fmla="*/ 104 h 211"/>
                <a:gd name="T2" fmla="*/ 248 w 1976"/>
                <a:gd name="T3" fmla="*/ 160 h 211"/>
                <a:gd name="T4" fmla="*/ 560 w 1976"/>
                <a:gd name="T5" fmla="*/ 200 h 211"/>
                <a:gd name="T6" fmla="*/ 1152 w 1976"/>
                <a:gd name="T7" fmla="*/ 200 h 211"/>
                <a:gd name="T8" fmla="*/ 1544 w 1976"/>
                <a:gd name="T9" fmla="*/ 136 h 211"/>
                <a:gd name="T10" fmla="*/ 1976 w 1976"/>
                <a:gd name="T11" fmla="*/ 0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6" h="211">
                  <a:moveTo>
                    <a:pt x="0" y="104"/>
                  </a:moveTo>
                  <a:cubicBezTo>
                    <a:pt x="41" y="113"/>
                    <a:pt x="155" y="144"/>
                    <a:pt x="248" y="160"/>
                  </a:cubicBezTo>
                  <a:cubicBezTo>
                    <a:pt x="341" y="176"/>
                    <a:pt x="409" y="193"/>
                    <a:pt x="560" y="200"/>
                  </a:cubicBezTo>
                  <a:cubicBezTo>
                    <a:pt x="711" y="207"/>
                    <a:pt x="988" y="211"/>
                    <a:pt x="1152" y="200"/>
                  </a:cubicBezTo>
                  <a:cubicBezTo>
                    <a:pt x="1316" y="189"/>
                    <a:pt x="1407" y="169"/>
                    <a:pt x="1544" y="136"/>
                  </a:cubicBezTo>
                  <a:cubicBezTo>
                    <a:pt x="1681" y="103"/>
                    <a:pt x="1828" y="51"/>
                    <a:pt x="1976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30" name="Freeform 66"/>
            <p:cNvSpPr>
              <a:spLocks/>
            </p:cNvSpPr>
            <p:nvPr/>
          </p:nvSpPr>
          <p:spPr bwMode="auto">
            <a:xfrm>
              <a:off x="3784" y="4000"/>
              <a:ext cx="1976" cy="211"/>
            </a:xfrm>
            <a:custGeom>
              <a:avLst/>
              <a:gdLst>
                <a:gd name="T0" fmla="*/ 0 w 1976"/>
                <a:gd name="T1" fmla="*/ 104 h 211"/>
                <a:gd name="T2" fmla="*/ 248 w 1976"/>
                <a:gd name="T3" fmla="*/ 160 h 211"/>
                <a:gd name="T4" fmla="*/ 560 w 1976"/>
                <a:gd name="T5" fmla="*/ 200 h 211"/>
                <a:gd name="T6" fmla="*/ 1152 w 1976"/>
                <a:gd name="T7" fmla="*/ 200 h 211"/>
                <a:gd name="T8" fmla="*/ 1544 w 1976"/>
                <a:gd name="T9" fmla="*/ 136 h 211"/>
                <a:gd name="T10" fmla="*/ 1976 w 1976"/>
                <a:gd name="T11" fmla="*/ 0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6" h="211">
                  <a:moveTo>
                    <a:pt x="0" y="104"/>
                  </a:moveTo>
                  <a:cubicBezTo>
                    <a:pt x="41" y="113"/>
                    <a:pt x="155" y="144"/>
                    <a:pt x="248" y="160"/>
                  </a:cubicBezTo>
                  <a:cubicBezTo>
                    <a:pt x="341" y="176"/>
                    <a:pt x="409" y="193"/>
                    <a:pt x="560" y="200"/>
                  </a:cubicBezTo>
                  <a:cubicBezTo>
                    <a:pt x="711" y="207"/>
                    <a:pt x="988" y="211"/>
                    <a:pt x="1152" y="200"/>
                  </a:cubicBezTo>
                  <a:cubicBezTo>
                    <a:pt x="1316" y="189"/>
                    <a:pt x="1407" y="169"/>
                    <a:pt x="1544" y="136"/>
                  </a:cubicBezTo>
                  <a:cubicBezTo>
                    <a:pt x="1681" y="103"/>
                    <a:pt x="1828" y="51"/>
                    <a:pt x="1976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31" name="Freeform 67"/>
            <p:cNvSpPr>
              <a:spLocks/>
            </p:cNvSpPr>
            <p:nvPr/>
          </p:nvSpPr>
          <p:spPr bwMode="auto">
            <a:xfrm>
              <a:off x="3768" y="3504"/>
              <a:ext cx="1968" cy="704"/>
            </a:xfrm>
            <a:custGeom>
              <a:avLst/>
              <a:gdLst>
                <a:gd name="T0" fmla="*/ 1968 w 1968"/>
                <a:gd name="T1" fmla="*/ 496 h 704"/>
                <a:gd name="T2" fmla="*/ 1968 w 1968"/>
                <a:gd name="T3" fmla="*/ 0 h 704"/>
                <a:gd name="T4" fmla="*/ 1808 w 1968"/>
                <a:gd name="T5" fmla="*/ 80 h 704"/>
                <a:gd name="T6" fmla="*/ 1552 w 1968"/>
                <a:gd name="T7" fmla="*/ 144 h 704"/>
                <a:gd name="T8" fmla="*/ 1248 w 1968"/>
                <a:gd name="T9" fmla="*/ 208 h 704"/>
                <a:gd name="T10" fmla="*/ 1008 w 1968"/>
                <a:gd name="T11" fmla="*/ 224 h 704"/>
                <a:gd name="T12" fmla="*/ 768 w 1968"/>
                <a:gd name="T13" fmla="*/ 224 h 704"/>
                <a:gd name="T14" fmla="*/ 528 w 1968"/>
                <a:gd name="T15" fmla="*/ 208 h 704"/>
                <a:gd name="T16" fmla="*/ 272 w 1968"/>
                <a:gd name="T17" fmla="*/ 176 h 704"/>
                <a:gd name="T18" fmla="*/ 128 w 1968"/>
                <a:gd name="T19" fmla="*/ 144 h 704"/>
                <a:gd name="T20" fmla="*/ 0 w 1968"/>
                <a:gd name="T21" fmla="*/ 128 h 704"/>
                <a:gd name="T22" fmla="*/ 16 w 1968"/>
                <a:gd name="T23" fmla="*/ 608 h 704"/>
                <a:gd name="T24" fmla="*/ 192 w 1968"/>
                <a:gd name="T25" fmla="*/ 640 h 704"/>
                <a:gd name="T26" fmla="*/ 368 w 1968"/>
                <a:gd name="T27" fmla="*/ 672 h 704"/>
                <a:gd name="T28" fmla="*/ 480 w 1968"/>
                <a:gd name="T29" fmla="*/ 688 h 704"/>
                <a:gd name="T30" fmla="*/ 592 w 1968"/>
                <a:gd name="T31" fmla="*/ 688 h 704"/>
                <a:gd name="T32" fmla="*/ 768 w 1968"/>
                <a:gd name="T33" fmla="*/ 704 h 704"/>
                <a:gd name="T34" fmla="*/ 928 w 1968"/>
                <a:gd name="T35" fmla="*/ 704 h 704"/>
                <a:gd name="T36" fmla="*/ 1072 w 1968"/>
                <a:gd name="T37" fmla="*/ 704 h 704"/>
                <a:gd name="T38" fmla="*/ 1264 w 1968"/>
                <a:gd name="T39" fmla="*/ 688 h 704"/>
                <a:gd name="T40" fmla="*/ 1392 w 1968"/>
                <a:gd name="T41" fmla="*/ 672 h 704"/>
                <a:gd name="T42" fmla="*/ 1536 w 1968"/>
                <a:gd name="T43" fmla="*/ 640 h 704"/>
                <a:gd name="T44" fmla="*/ 1712 w 1968"/>
                <a:gd name="T45" fmla="*/ 592 h 704"/>
                <a:gd name="T46" fmla="*/ 1824 w 1968"/>
                <a:gd name="T47" fmla="*/ 560 h 704"/>
                <a:gd name="T48" fmla="*/ 1904 w 1968"/>
                <a:gd name="T49" fmla="*/ 528 h 704"/>
                <a:gd name="T50" fmla="*/ 1968 w 1968"/>
                <a:gd name="T51" fmla="*/ 496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968" h="704">
                  <a:moveTo>
                    <a:pt x="1968" y="496"/>
                  </a:moveTo>
                  <a:lnTo>
                    <a:pt x="1968" y="0"/>
                  </a:lnTo>
                  <a:lnTo>
                    <a:pt x="1808" y="80"/>
                  </a:lnTo>
                  <a:lnTo>
                    <a:pt x="1552" y="144"/>
                  </a:lnTo>
                  <a:lnTo>
                    <a:pt x="1248" y="208"/>
                  </a:lnTo>
                  <a:lnTo>
                    <a:pt x="1008" y="224"/>
                  </a:lnTo>
                  <a:lnTo>
                    <a:pt x="768" y="224"/>
                  </a:lnTo>
                  <a:lnTo>
                    <a:pt x="528" y="208"/>
                  </a:lnTo>
                  <a:lnTo>
                    <a:pt x="272" y="176"/>
                  </a:lnTo>
                  <a:lnTo>
                    <a:pt x="128" y="144"/>
                  </a:lnTo>
                  <a:lnTo>
                    <a:pt x="0" y="128"/>
                  </a:lnTo>
                  <a:lnTo>
                    <a:pt x="16" y="608"/>
                  </a:lnTo>
                  <a:lnTo>
                    <a:pt x="192" y="640"/>
                  </a:lnTo>
                  <a:lnTo>
                    <a:pt x="368" y="672"/>
                  </a:lnTo>
                  <a:lnTo>
                    <a:pt x="480" y="688"/>
                  </a:lnTo>
                  <a:lnTo>
                    <a:pt x="592" y="688"/>
                  </a:lnTo>
                  <a:lnTo>
                    <a:pt x="768" y="704"/>
                  </a:lnTo>
                  <a:lnTo>
                    <a:pt x="928" y="704"/>
                  </a:lnTo>
                  <a:lnTo>
                    <a:pt x="1072" y="704"/>
                  </a:lnTo>
                  <a:lnTo>
                    <a:pt x="1264" y="688"/>
                  </a:lnTo>
                  <a:lnTo>
                    <a:pt x="1392" y="672"/>
                  </a:lnTo>
                  <a:lnTo>
                    <a:pt x="1536" y="640"/>
                  </a:lnTo>
                  <a:lnTo>
                    <a:pt x="1712" y="592"/>
                  </a:lnTo>
                  <a:lnTo>
                    <a:pt x="1824" y="560"/>
                  </a:lnTo>
                  <a:lnTo>
                    <a:pt x="1904" y="528"/>
                  </a:lnTo>
                  <a:lnTo>
                    <a:pt x="1968" y="49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32" name="Freeform 68"/>
            <p:cNvSpPr>
              <a:spLocks/>
            </p:cNvSpPr>
            <p:nvPr/>
          </p:nvSpPr>
          <p:spPr bwMode="auto">
            <a:xfrm>
              <a:off x="3784" y="3184"/>
              <a:ext cx="1936" cy="528"/>
            </a:xfrm>
            <a:custGeom>
              <a:avLst/>
              <a:gdLst>
                <a:gd name="T0" fmla="*/ 1936 w 1936"/>
                <a:gd name="T1" fmla="*/ 304 h 528"/>
                <a:gd name="T2" fmla="*/ 832 w 1936"/>
                <a:gd name="T3" fmla="*/ 0 h 528"/>
                <a:gd name="T4" fmla="*/ 0 w 1936"/>
                <a:gd name="T5" fmla="*/ 432 h 528"/>
                <a:gd name="T6" fmla="*/ 208 w 1936"/>
                <a:gd name="T7" fmla="*/ 480 h 528"/>
                <a:gd name="T8" fmla="*/ 512 w 1936"/>
                <a:gd name="T9" fmla="*/ 528 h 528"/>
                <a:gd name="T10" fmla="*/ 816 w 1936"/>
                <a:gd name="T11" fmla="*/ 528 h 528"/>
                <a:gd name="T12" fmla="*/ 1152 w 1936"/>
                <a:gd name="T13" fmla="*/ 528 h 528"/>
                <a:gd name="T14" fmla="*/ 1344 w 1936"/>
                <a:gd name="T15" fmla="*/ 496 h 528"/>
                <a:gd name="T16" fmla="*/ 1536 w 1936"/>
                <a:gd name="T17" fmla="*/ 464 h 528"/>
                <a:gd name="T18" fmla="*/ 1728 w 1936"/>
                <a:gd name="T19" fmla="*/ 416 h 528"/>
                <a:gd name="T20" fmla="*/ 1904 w 1936"/>
                <a:gd name="T21" fmla="*/ 352 h 528"/>
                <a:gd name="T22" fmla="*/ 1936 w 1936"/>
                <a:gd name="T23" fmla="*/ 304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36" h="528">
                  <a:moveTo>
                    <a:pt x="1936" y="304"/>
                  </a:moveTo>
                  <a:lnTo>
                    <a:pt x="832" y="0"/>
                  </a:lnTo>
                  <a:lnTo>
                    <a:pt x="0" y="432"/>
                  </a:lnTo>
                  <a:lnTo>
                    <a:pt x="208" y="480"/>
                  </a:lnTo>
                  <a:lnTo>
                    <a:pt x="512" y="528"/>
                  </a:lnTo>
                  <a:lnTo>
                    <a:pt x="816" y="528"/>
                  </a:lnTo>
                  <a:lnTo>
                    <a:pt x="1152" y="528"/>
                  </a:lnTo>
                  <a:lnTo>
                    <a:pt x="1344" y="496"/>
                  </a:lnTo>
                  <a:lnTo>
                    <a:pt x="1536" y="464"/>
                  </a:lnTo>
                  <a:lnTo>
                    <a:pt x="1728" y="416"/>
                  </a:lnTo>
                  <a:lnTo>
                    <a:pt x="1904" y="352"/>
                  </a:lnTo>
                  <a:lnTo>
                    <a:pt x="1936" y="3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33" name="Freeform 69"/>
            <p:cNvSpPr>
              <a:spLocks/>
            </p:cNvSpPr>
            <p:nvPr/>
          </p:nvSpPr>
          <p:spPr bwMode="auto">
            <a:xfrm>
              <a:off x="4181" y="3442"/>
              <a:ext cx="85" cy="93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34" name="Freeform 70"/>
            <p:cNvSpPr>
              <a:spLocks/>
            </p:cNvSpPr>
            <p:nvPr/>
          </p:nvSpPr>
          <p:spPr bwMode="auto">
            <a:xfrm>
              <a:off x="4555" y="3254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35" name="Freeform 71"/>
            <p:cNvSpPr>
              <a:spLocks/>
            </p:cNvSpPr>
            <p:nvPr/>
          </p:nvSpPr>
          <p:spPr bwMode="auto">
            <a:xfrm flipH="1">
              <a:off x="4459" y="3418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36" name="Freeform 72"/>
            <p:cNvSpPr>
              <a:spLocks/>
            </p:cNvSpPr>
            <p:nvPr/>
          </p:nvSpPr>
          <p:spPr bwMode="auto">
            <a:xfrm>
              <a:off x="3784" y="3184"/>
              <a:ext cx="1936" cy="528"/>
            </a:xfrm>
            <a:custGeom>
              <a:avLst/>
              <a:gdLst>
                <a:gd name="T0" fmla="*/ 1936 w 1936"/>
                <a:gd name="T1" fmla="*/ 304 h 528"/>
                <a:gd name="T2" fmla="*/ 832 w 1936"/>
                <a:gd name="T3" fmla="*/ 0 h 528"/>
                <a:gd name="T4" fmla="*/ 0 w 1936"/>
                <a:gd name="T5" fmla="*/ 432 h 528"/>
                <a:gd name="T6" fmla="*/ 208 w 1936"/>
                <a:gd name="T7" fmla="*/ 480 h 528"/>
                <a:gd name="T8" fmla="*/ 512 w 1936"/>
                <a:gd name="T9" fmla="*/ 528 h 528"/>
                <a:gd name="T10" fmla="*/ 816 w 1936"/>
                <a:gd name="T11" fmla="*/ 528 h 528"/>
                <a:gd name="T12" fmla="*/ 1152 w 1936"/>
                <a:gd name="T13" fmla="*/ 528 h 528"/>
                <a:gd name="T14" fmla="*/ 1344 w 1936"/>
                <a:gd name="T15" fmla="*/ 496 h 528"/>
                <a:gd name="T16" fmla="*/ 1536 w 1936"/>
                <a:gd name="T17" fmla="*/ 464 h 528"/>
                <a:gd name="T18" fmla="*/ 1728 w 1936"/>
                <a:gd name="T19" fmla="*/ 416 h 528"/>
                <a:gd name="T20" fmla="*/ 1904 w 1936"/>
                <a:gd name="T21" fmla="*/ 352 h 528"/>
                <a:gd name="T22" fmla="*/ 1936 w 1936"/>
                <a:gd name="T23" fmla="*/ 304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36" h="528">
                  <a:moveTo>
                    <a:pt x="1936" y="304"/>
                  </a:moveTo>
                  <a:lnTo>
                    <a:pt x="832" y="0"/>
                  </a:lnTo>
                  <a:lnTo>
                    <a:pt x="0" y="432"/>
                  </a:lnTo>
                  <a:lnTo>
                    <a:pt x="208" y="480"/>
                  </a:lnTo>
                  <a:lnTo>
                    <a:pt x="512" y="528"/>
                  </a:lnTo>
                  <a:lnTo>
                    <a:pt x="816" y="528"/>
                  </a:lnTo>
                  <a:lnTo>
                    <a:pt x="1152" y="528"/>
                  </a:lnTo>
                  <a:lnTo>
                    <a:pt x="1344" y="496"/>
                  </a:lnTo>
                  <a:lnTo>
                    <a:pt x="1536" y="464"/>
                  </a:lnTo>
                  <a:lnTo>
                    <a:pt x="1728" y="416"/>
                  </a:lnTo>
                  <a:lnTo>
                    <a:pt x="1904" y="352"/>
                  </a:lnTo>
                  <a:lnTo>
                    <a:pt x="1936" y="3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37" name="Freeform 73"/>
            <p:cNvSpPr>
              <a:spLocks/>
            </p:cNvSpPr>
            <p:nvPr/>
          </p:nvSpPr>
          <p:spPr bwMode="auto">
            <a:xfrm>
              <a:off x="4181" y="3442"/>
              <a:ext cx="85" cy="93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38" name="Freeform 74"/>
            <p:cNvSpPr>
              <a:spLocks/>
            </p:cNvSpPr>
            <p:nvPr/>
          </p:nvSpPr>
          <p:spPr bwMode="auto">
            <a:xfrm>
              <a:off x="4555" y="3254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39" name="Freeform 75"/>
            <p:cNvSpPr>
              <a:spLocks/>
            </p:cNvSpPr>
            <p:nvPr/>
          </p:nvSpPr>
          <p:spPr bwMode="auto">
            <a:xfrm flipH="1">
              <a:off x="4459" y="3418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40" name="Freeform 76"/>
            <p:cNvSpPr>
              <a:spLocks/>
            </p:cNvSpPr>
            <p:nvPr/>
          </p:nvSpPr>
          <p:spPr bwMode="auto">
            <a:xfrm>
              <a:off x="5189" y="3874"/>
              <a:ext cx="85" cy="93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41" name="Freeform 77"/>
            <p:cNvSpPr>
              <a:spLocks/>
            </p:cNvSpPr>
            <p:nvPr/>
          </p:nvSpPr>
          <p:spPr bwMode="auto">
            <a:xfrm>
              <a:off x="5563" y="3686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42" name="Freeform 78"/>
            <p:cNvSpPr>
              <a:spLocks/>
            </p:cNvSpPr>
            <p:nvPr/>
          </p:nvSpPr>
          <p:spPr bwMode="auto">
            <a:xfrm flipH="1">
              <a:off x="5467" y="3850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43" name="Freeform 79"/>
            <p:cNvSpPr>
              <a:spLocks/>
            </p:cNvSpPr>
            <p:nvPr/>
          </p:nvSpPr>
          <p:spPr bwMode="auto">
            <a:xfrm>
              <a:off x="3861" y="3938"/>
              <a:ext cx="85" cy="93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44" name="Freeform 80"/>
            <p:cNvSpPr>
              <a:spLocks/>
            </p:cNvSpPr>
            <p:nvPr/>
          </p:nvSpPr>
          <p:spPr bwMode="auto">
            <a:xfrm>
              <a:off x="4235" y="3750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45" name="Freeform 81"/>
            <p:cNvSpPr>
              <a:spLocks/>
            </p:cNvSpPr>
            <p:nvPr/>
          </p:nvSpPr>
          <p:spPr bwMode="auto">
            <a:xfrm flipH="1">
              <a:off x="4139" y="3914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20946" name="Group 82"/>
          <p:cNvGrpSpPr>
            <a:grpSpLocks/>
          </p:cNvGrpSpPr>
          <p:nvPr/>
        </p:nvGrpSpPr>
        <p:grpSpPr bwMode="auto">
          <a:xfrm>
            <a:off x="2565400" y="2597150"/>
            <a:ext cx="3276600" cy="1771650"/>
            <a:chOff x="1920" y="292"/>
            <a:chExt cx="2064" cy="1116"/>
          </a:xfrm>
        </p:grpSpPr>
        <p:sp>
          <p:nvSpPr>
            <p:cNvPr id="420947" name="Freeform 83"/>
            <p:cNvSpPr>
              <a:spLocks/>
            </p:cNvSpPr>
            <p:nvPr/>
          </p:nvSpPr>
          <p:spPr bwMode="auto">
            <a:xfrm>
              <a:off x="1941" y="408"/>
              <a:ext cx="2019" cy="480"/>
            </a:xfrm>
            <a:custGeom>
              <a:avLst/>
              <a:gdLst>
                <a:gd name="T0" fmla="*/ 0 w 2019"/>
                <a:gd name="T1" fmla="*/ 96 h 480"/>
                <a:gd name="T2" fmla="*/ 2019 w 2019"/>
                <a:gd name="T3" fmla="*/ 0 h 480"/>
                <a:gd name="T4" fmla="*/ 1171 w 2019"/>
                <a:gd name="T5" fmla="*/ 480 h 480"/>
                <a:gd name="T6" fmla="*/ 0 w 2019"/>
                <a:gd name="T7" fmla="*/ 96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19" h="480">
                  <a:moveTo>
                    <a:pt x="0" y="96"/>
                  </a:moveTo>
                  <a:lnTo>
                    <a:pt x="2019" y="0"/>
                  </a:lnTo>
                  <a:lnTo>
                    <a:pt x="1171" y="480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48" name="Freeform 84"/>
            <p:cNvSpPr>
              <a:spLocks/>
            </p:cNvSpPr>
            <p:nvPr/>
          </p:nvSpPr>
          <p:spPr bwMode="auto">
            <a:xfrm>
              <a:off x="3104" y="404"/>
              <a:ext cx="880" cy="996"/>
            </a:xfrm>
            <a:custGeom>
              <a:avLst/>
              <a:gdLst>
                <a:gd name="T0" fmla="*/ 0 w 880"/>
                <a:gd name="T1" fmla="*/ 996 h 996"/>
                <a:gd name="T2" fmla="*/ 880 w 880"/>
                <a:gd name="T3" fmla="*/ 508 h 996"/>
                <a:gd name="T4" fmla="*/ 849 w 880"/>
                <a:gd name="T5" fmla="*/ 0 h 996"/>
                <a:gd name="T6" fmla="*/ 8 w 880"/>
                <a:gd name="T7" fmla="*/ 492 h 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80" h="996">
                  <a:moveTo>
                    <a:pt x="0" y="996"/>
                  </a:moveTo>
                  <a:lnTo>
                    <a:pt x="880" y="508"/>
                  </a:lnTo>
                  <a:cubicBezTo>
                    <a:pt x="868" y="337"/>
                    <a:pt x="860" y="170"/>
                    <a:pt x="849" y="0"/>
                  </a:cubicBezTo>
                  <a:lnTo>
                    <a:pt x="8" y="492"/>
                  </a:lnTo>
                </a:path>
              </a:pathLst>
            </a:custGeom>
            <a:solidFill>
              <a:srgbClr val="FFFF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49" name="Freeform 85"/>
            <p:cNvSpPr>
              <a:spLocks/>
            </p:cNvSpPr>
            <p:nvPr/>
          </p:nvSpPr>
          <p:spPr bwMode="auto">
            <a:xfrm>
              <a:off x="1920" y="496"/>
              <a:ext cx="1200" cy="912"/>
            </a:xfrm>
            <a:custGeom>
              <a:avLst/>
              <a:gdLst>
                <a:gd name="T0" fmla="*/ 1200 w 1200"/>
                <a:gd name="T1" fmla="*/ 912 h 912"/>
                <a:gd name="T2" fmla="*/ 48 w 1200"/>
                <a:gd name="T3" fmla="*/ 472 h 912"/>
                <a:gd name="T4" fmla="*/ 0 w 1200"/>
                <a:gd name="T5" fmla="*/ 0 h 912"/>
                <a:gd name="T6" fmla="*/ 1192 w 1200"/>
                <a:gd name="T7" fmla="*/ 400 h 912"/>
                <a:gd name="T8" fmla="*/ 1200 w 1200"/>
                <a:gd name="T9" fmla="*/ 912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0" h="912">
                  <a:moveTo>
                    <a:pt x="1200" y="912"/>
                  </a:moveTo>
                  <a:lnTo>
                    <a:pt x="48" y="472"/>
                  </a:lnTo>
                  <a:lnTo>
                    <a:pt x="0" y="0"/>
                  </a:lnTo>
                  <a:lnTo>
                    <a:pt x="1192" y="400"/>
                  </a:lnTo>
                  <a:lnTo>
                    <a:pt x="1200" y="912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50" name="Freeform 86"/>
            <p:cNvSpPr>
              <a:spLocks/>
            </p:cNvSpPr>
            <p:nvPr/>
          </p:nvSpPr>
          <p:spPr bwMode="auto">
            <a:xfrm>
              <a:off x="1929" y="292"/>
              <a:ext cx="2039" cy="212"/>
            </a:xfrm>
            <a:custGeom>
              <a:avLst/>
              <a:gdLst>
                <a:gd name="T0" fmla="*/ 0 w 2039"/>
                <a:gd name="T1" fmla="*/ 212 h 212"/>
                <a:gd name="T2" fmla="*/ 330 w 2039"/>
                <a:gd name="T3" fmla="*/ 109 h 212"/>
                <a:gd name="T4" fmla="*/ 637 w 2039"/>
                <a:gd name="T5" fmla="*/ 43 h 212"/>
                <a:gd name="T6" fmla="*/ 1236 w 2039"/>
                <a:gd name="T7" fmla="*/ 1 h 212"/>
                <a:gd name="T8" fmla="*/ 1551 w 2039"/>
                <a:gd name="T9" fmla="*/ 31 h 212"/>
                <a:gd name="T10" fmla="*/ 2039 w 2039"/>
                <a:gd name="T11" fmla="*/ 108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39" h="212">
                  <a:moveTo>
                    <a:pt x="0" y="212"/>
                  </a:moveTo>
                  <a:cubicBezTo>
                    <a:pt x="55" y="196"/>
                    <a:pt x="224" y="137"/>
                    <a:pt x="330" y="109"/>
                  </a:cubicBezTo>
                  <a:cubicBezTo>
                    <a:pt x="436" y="81"/>
                    <a:pt x="486" y="61"/>
                    <a:pt x="637" y="43"/>
                  </a:cubicBezTo>
                  <a:cubicBezTo>
                    <a:pt x="788" y="25"/>
                    <a:pt x="1083" y="3"/>
                    <a:pt x="1236" y="1"/>
                  </a:cubicBezTo>
                  <a:cubicBezTo>
                    <a:pt x="1388" y="0"/>
                    <a:pt x="1417" y="13"/>
                    <a:pt x="1551" y="31"/>
                  </a:cubicBezTo>
                  <a:cubicBezTo>
                    <a:pt x="1685" y="49"/>
                    <a:pt x="1937" y="92"/>
                    <a:pt x="2039" y="108"/>
                  </a:cubicBezTo>
                </a:path>
              </a:pathLst>
            </a:custGeom>
            <a:solidFill>
              <a:srgbClr val="FFFF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51" name="Freeform 87"/>
            <p:cNvSpPr>
              <a:spLocks/>
            </p:cNvSpPr>
            <p:nvPr/>
          </p:nvSpPr>
          <p:spPr bwMode="auto">
            <a:xfrm>
              <a:off x="2199" y="756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52" name="Freeform 88"/>
            <p:cNvSpPr>
              <a:spLocks/>
            </p:cNvSpPr>
            <p:nvPr/>
          </p:nvSpPr>
          <p:spPr bwMode="auto">
            <a:xfrm>
              <a:off x="2355" y="840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53" name="Freeform 89"/>
            <p:cNvSpPr>
              <a:spLocks/>
            </p:cNvSpPr>
            <p:nvPr/>
          </p:nvSpPr>
          <p:spPr bwMode="auto">
            <a:xfrm>
              <a:off x="2771" y="1080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54" name="Freeform 90"/>
            <p:cNvSpPr>
              <a:spLocks/>
            </p:cNvSpPr>
            <p:nvPr/>
          </p:nvSpPr>
          <p:spPr bwMode="auto">
            <a:xfrm>
              <a:off x="3395" y="904"/>
              <a:ext cx="85" cy="93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55" name="Freeform 91"/>
            <p:cNvSpPr>
              <a:spLocks/>
            </p:cNvSpPr>
            <p:nvPr/>
          </p:nvSpPr>
          <p:spPr bwMode="auto">
            <a:xfrm>
              <a:off x="3747" y="648"/>
              <a:ext cx="101" cy="125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56" name="Freeform 92"/>
            <p:cNvSpPr>
              <a:spLocks/>
            </p:cNvSpPr>
            <p:nvPr/>
          </p:nvSpPr>
          <p:spPr bwMode="auto">
            <a:xfrm flipH="1">
              <a:off x="3667" y="920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57" name="Freeform 93"/>
            <p:cNvSpPr>
              <a:spLocks/>
            </p:cNvSpPr>
            <p:nvPr/>
          </p:nvSpPr>
          <p:spPr bwMode="auto">
            <a:xfrm>
              <a:off x="3235" y="1192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58" name="Freeform 94"/>
            <p:cNvSpPr>
              <a:spLocks/>
            </p:cNvSpPr>
            <p:nvPr/>
          </p:nvSpPr>
          <p:spPr bwMode="auto">
            <a:xfrm>
              <a:off x="2723" y="456"/>
              <a:ext cx="117" cy="125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20960" name="Group 96"/>
          <p:cNvGrpSpPr>
            <a:grpSpLocks/>
          </p:cNvGrpSpPr>
          <p:nvPr/>
        </p:nvGrpSpPr>
        <p:grpSpPr bwMode="auto">
          <a:xfrm>
            <a:off x="4413250" y="2755900"/>
            <a:ext cx="2346325" cy="2076450"/>
            <a:chOff x="2780" y="312"/>
            <a:chExt cx="1478" cy="1308"/>
          </a:xfrm>
        </p:grpSpPr>
        <p:grpSp>
          <p:nvGrpSpPr>
            <p:cNvPr id="420961" name="Group 97"/>
            <p:cNvGrpSpPr>
              <a:grpSpLocks/>
            </p:cNvGrpSpPr>
            <p:nvPr/>
          </p:nvGrpSpPr>
          <p:grpSpPr bwMode="auto">
            <a:xfrm>
              <a:off x="2780" y="312"/>
              <a:ext cx="1478" cy="1308"/>
              <a:chOff x="3868" y="888"/>
              <a:chExt cx="1478" cy="1308"/>
            </a:xfrm>
          </p:grpSpPr>
          <p:sp>
            <p:nvSpPr>
              <p:cNvPr id="420962" name="Freeform 98"/>
              <p:cNvSpPr>
                <a:spLocks/>
              </p:cNvSpPr>
              <p:nvPr/>
            </p:nvSpPr>
            <p:spPr bwMode="auto">
              <a:xfrm>
                <a:off x="3868" y="888"/>
                <a:ext cx="1120" cy="1308"/>
              </a:xfrm>
              <a:custGeom>
                <a:avLst/>
                <a:gdLst>
                  <a:gd name="T0" fmla="*/ 876 w 1120"/>
                  <a:gd name="T1" fmla="*/ 0 h 1308"/>
                  <a:gd name="T2" fmla="*/ 0 w 1120"/>
                  <a:gd name="T3" fmla="*/ 508 h 1308"/>
                  <a:gd name="T4" fmla="*/ 1120 w 1120"/>
                  <a:gd name="T5" fmla="*/ 820 h 1308"/>
                  <a:gd name="T6" fmla="*/ 1120 w 1120"/>
                  <a:gd name="T7" fmla="*/ 1308 h 1308"/>
                  <a:gd name="T8" fmla="*/ 36 w 1120"/>
                  <a:gd name="T9" fmla="*/ 1016 h 1308"/>
                  <a:gd name="T10" fmla="*/ 8 w 1120"/>
                  <a:gd name="T11" fmla="*/ 508 h 1308"/>
                  <a:gd name="T12" fmla="*/ 32 w 1120"/>
                  <a:gd name="T13" fmla="*/ 1020 h 1308"/>
                  <a:gd name="T14" fmla="*/ 880 w 1120"/>
                  <a:gd name="T15" fmla="*/ 488 h 1308"/>
                  <a:gd name="T16" fmla="*/ 876 w 1120"/>
                  <a:gd name="T17" fmla="*/ 0 h 1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20" h="1308">
                    <a:moveTo>
                      <a:pt x="876" y="0"/>
                    </a:moveTo>
                    <a:lnTo>
                      <a:pt x="0" y="508"/>
                    </a:lnTo>
                    <a:lnTo>
                      <a:pt x="1120" y="820"/>
                    </a:lnTo>
                    <a:lnTo>
                      <a:pt x="1120" y="1308"/>
                    </a:lnTo>
                    <a:lnTo>
                      <a:pt x="36" y="1016"/>
                    </a:lnTo>
                    <a:lnTo>
                      <a:pt x="8" y="508"/>
                    </a:lnTo>
                    <a:lnTo>
                      <a:pt x="32" y="1020"/>
                    </a:lnTo>
                    <a:lnTo>
                      <a:pt x="880" y="488"/>
                    </a:lnTo>
                    <a:lnTo>
                      <a:pt x="876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0963" name="Freeform 99"/>
              <p:cNvSpPr>
                <a:spLocks/>
              </p:cNvSpPr>
              <p:nvPr/>
            </p:nvSpPr>
            <p:spPr bwMode="auto">
              <a:xfrm>
                <a:off x="4744" y="896"/>
                <a:ext cx="586" cy="828"/>
              </a:xfrm>
              <a:custGeom>
                <a:avLst/>
                <a:gdLst>
                  <a:gd name="T0" fmla="*/ 0 w 586"/>
                  <a:gd name="T1" fmla="*/ 0 h 828"/>
                  <a:gd name="T2" fmla="*/ 204 w 586"/>
                  <a:gd name="T3" fmla="*/ 72 h 828"/>
                  <a:gd name="T4" fmla="*/ 388 w 586"/>
                  <a:gd name="T5" fmla="*/ 172 h 828"/>
                  <a:gd name="T6" fmla="*/ 532 w 586"/>
                  <a:gd name="T7" fmla="*/ 300 h 828"/>
                  <a:gd name="T8" fmla="*/ 584 w 586"/>
                  <a:gd name="T9" fmla="*/ 464 h 828"/>
                  <a:gd name="T10" fmla="*/ 544 w 586"/>
                  <a:gd name="T11" fmla="*/ 596 h 828"/>
                  <a:gd name="T12" fmla="*/ 456 w 586"/>
                  <a:gd name="T13" fmla="*/ 688 h 828"/>
                  <a:gd name="T14" fmla="*/ 428 w 586"/>
                  <a:gd name="T15" fmla="*/ 708 h 828"/>
                  <a:gd name="T16" fmla="*/ 324 w 586"/>
                  <a:gd name="T17" fmla="*/ 788 h 828"/>
                  <a:gd name="T18" fmla="*/ 244 w 586"/>
                  <a:gd name="T19" fmla="*/ 828 h 8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86" h="828">
                    <a:moveTo>
                      <a:pt x="0" y="0"/>
                    </a:moveTo>
                    <a:cubicBezTo>
                      <a:pt x="34" y="12"/>
                      <a:pt x="139" y="43"/>
                      <a:pt x="204" y="72"/>
                    </a:cubicBezTo>
                    <a:cubicBezTo>
                      <a:pt x="269" y="101"/>
                      <a:pt x="333" y="134"/>
                      <a:pt x="388" y="172"/>
                    </a:cubicBezTo>
                    <a:cubicBezTo>
                      <a:pt x="443" y="210"/>
                      <a:pt x="499" y="251"/>
                      <a:pt x="532" y="300"/>
                    </a:cubicBezTo>
                    <a:cubicBezTo>
                      <a:pt x="565" y="349"/>
                      <a:pt x="582" y="415"/>
                      <a:pt x="584" y="464"/>
                    </a:cubicBezTo>
                    <a:cubicBezTo>
                      <a:pt x="586" y="513"/>
                      <a:pt x="565" y="559"/>
                      <a:pt x="544" y="596"/>
                    </a:cubicBezTo>
                    <a:cubicBezTo>
                      <a:pt x="523" y="633"/>
                      <a:pt x="475" y="669"/>
                      <a:pt x="456" y="688"/>
                    </a:cubicBezTo>
                    <a:cubicBezTo>
                      <a:pt x="437" y="707"/>
                      <a:pt x="450" y="691"/>
                      <a:pt x="428" y="708"/>
                    </a:cubicBezTo>
                    <a:cubicBezTo>
                      <a:pt x="406" y="725"/>
                      <a:pt x="355" y="768"/>
                      <a:pt x="324" y="788"/>
                    </a:cubicBezTo>
                    <a:cubicBezTo>
                      <a:pt x="293" y="808"/>
                      <a:pt x="268" y="818"/>
                      <a:pt x="244" y="828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0964" name="Freeform 100"/>
              <p:cNvSpPr>
                <a:spLocks/>
              </p:cNvSpPr>
              <p:nvPr/>
            </p:nvSpPr>
            <p:spPr bwMode="auto">
              <a:xfrm>
                <a:off x="4748" y="1376"/>
                <a:ext cx="595" cy="816"/>
              </a:xfrm>
              <a:custGeom>
                <a:avLst/>
                <a:gdLst>
                  <a:gd name="T0" fmla="*/ 0 w 595"/>
                  <a:gd name="T1" fmla="*/ 0 h 816"/>
                  <a:gd name="T2" fmla="*/ 220 w 595"/>
                  <a:gd name="T3" fmla="*/ 76 h 816"/>
                  <a:gd name="T4" fmla="*/ 400 w 595"/>
                  <a:gd name="T5" fmla="*/ 172 h 816"/>
                  <a:gd name="T6" fmla="*/ 532 w 595"/>
                  <a:gd name="T7" fmla="*/ 292 h 816"/>
                  <a:gd name="T8" fmla="*/ 592 w 595"/>
                  <a:gd name="T9" fmla="*/ 452 h 816"/>
                  <a:gd name="T10" fmla="*/ 552 w 595"/>
                  <a:gd name="T11" fmla="*/ 588 h 816"/>
                  <a:gd name="T12" fmla="*/ 440 w 595"/>
                  <a:gd name="T13" fmla="*/ 708 h 816"/>
                  <a:gd name="T14" fmla="*/ 332 w 595"/>
                  <a:gd name="T15" fmla="*/ 776 h 816"/>
                  <a:gd name="T16" fmla="*/ 248 w 595"/>
                  <a:gd name="T17" fmla="*/ 816 h 8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95" h="816">
                    <a:moveTo>
                      <a:pt x="0" y="0"/>
                    </a:moveTo>
                    <a:cubicBezTo>
                      <a:pt x="37" y="13"/>
                      <a:pt x="153" y="47"/>
                      <a:pt x="220" y="76"/>
                    </a:cubicBezTo>
                    <a:cubicBezTo>
                      <a:pt x="287" y="105"/>
                      <a:pt x="348" y="136"/>
                      <a:pt x="400" y="172"/>
                    </a:cubicBezTo>
                    <a:cubicBezTo>
                      <a:pt x="452" y="208"/>
                      <a:pt x="500" y="245"/>
                      <a:pt x="532" y="292"/>
                    </a:cubicBezTo>
                    <a:cubicBezTo>
                      <a:pt x="564" y="339"/>
                      <a:pt x="589" y="403"/>
                      <a:pt x="592" y="452"/>
                    </a:cubicBezTo>
                    <a:cubicBezTo>
                      <a:pt x="595" y="501"/>
                      <a:pt x="577" y="545"/>
                      <a:pt x="552" y="588"/>
                    </a:cubicBezTo>
                    <a:cubicBezTo>
                      <a:pt x="527" y="631"/>
                      <a:pt x="477" y="677"/>
                      <a:pt x="440" y="708"/>
                    </a:cubicBezTo>
                    <a:cubicBezTo>
                      <a:pt x="403" y="739"/>
                      <a:pt x="364" y="758"/>
                      <a:pt x="332" y="776"/>
                    </a:cubicBezTo>
                    <a:cubicBezTo>
                      <a:pt x="300" y="794"/>
                      <a:pt x="266" y="808"/>
                      <a:pt x="248" y="816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0965" name="Freeform 101"/>
              <p:cNvSpPr>
                <a:spLocks/>
              </p:cNvSpPr>
              <p:nvPr/>
            </p:nvSpPr>
            <p:spPr bwMode="auto">
              <a:xfrm>
                <a:off x="5320" y="1312"/>
                <a:ext cx="26" cy="533"/>
              </a:xfrm>
              <a:custGeom>
                <a:avLst/>
                <a:gdLst>
                  <a:gd name="T0" fmla="*/ 0 w 26"/>
                  <a:gd name="T1" fmla="*/ 0 h 533"/>
                  <a:gd name="T2" fmla="*/ 26 w 26"/>
                  <a:gd name="T3" fmla="*/ 533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6" h="533">
                    <a:moveTo>
                      <a:pt x="0" y="0"/>
                    </a:moveTo>
                    <a:lnTo>
                      <a:pt x="26" y="533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0966" name="Freeform 102"/>
              <p:cNvSpPr>
                <a:spLocks/>
              </p:cNvSpPr>
              <p:nvPr/>
            </p:nvSpPr>
            <p:spPr bwMode="auto">
              <a:xfrm>
                <a:off x="3870" y="897"/>
                <a:ext cx="1458" cy="816"/>
              </a:xfrm>
              <a:custGeom>
                <a:avLst/>
                <a:gdLst>
                  <a:gd name="T0" fmla="*/ 858 w 1458"/>
                  <a:gd name="T1" fmla="*/ 0 h 816"/>
                  <a:gd name="T2" fmla="*/ 0 w 1458"/>
                  <a:gd name="T3" fmla="*/ 498 h 816"/>
                  <a:gd name="T4" fmla="*/ 1134 w 1458"/>
                  <a:gd name="T5" fmla="*/ 816 h 816"/>
                  <a:gd name="T6" fmla="*/ 1258 w 1458"/>
                  <a:gd name="T7" fmla="*/ 751 h 816"/>
                  <a:gd name="T8" fmla="*/ 1374 w 1458"/>
                  <a:gd name="T9" fmla="*/ 648 h 816"/>
                  <a:gd name="T10" fmla="*/ 1428 w 1458"/>
                  <a:gd name="T11" fmla="*/ 594 h 816"/>
                  <a:gd name="T12" fmla="*/ 1458 w 1458"/>
                  <a:gd name="T13" fmla="*/ 498 h 816"/>
                  <a:gd name="T14" fmla="*/ 1452 w 1458"/>
                  <a:gd name="T15" fmla="*/ 396 h 816"/>
                  <a:gd name="T16" fmla="*/ 1386 w 1458"/>
                  <a:gd name="T17" fmla="*/ 271 h 816"/>
                  <a:gd name="T18" fmla="*/ 1254 w 1458"/>
                  <a:gd name="T19" fmla="*/ 162 h 816"/>
                  <a:gd name="T20" fmla="*/ 1098 w 1458"/>
                  <a:gd name="T21" fmla="*/ 79 h 816"/>
                  <a:gd name="T22" fmla="*/ 1002 w 1458"/>
                  <a:gd name="T23" fmla="*/ 47 h 816"/>
                  <a:gd name="T24" fmla="*/ 858 w 1458"/>
                  <a:gd name="T25" fmla="*/ 0 h 8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458" h="816">
                    <a:moveTo>
                      <a:pt x="858" y="0"/>
                    </a:moveTo>
                    <a:lnTo>
                      <a:pt x="0" y="498"/>
                    </a:lnTo>
                    <a:lnTo>
                      <a:pt x="1134" y="816"/>
                    </a:lnTo>
                    <a:lnTo>
                      <a:pt x="1258" y="751"/>
                    </a:lnTo>
                    <a:lnTo>
                      <a:pt x="1374" y="648"/>
                    </a:lnTo>
                    <a:lnTo>
                      <a:pt x="1428" y="594"/>
                    </a:lnTo>
                    <a:lnTo>
                      <a:pt x="1458" y="498"/>
                    </a:lnTo>
                    <a:lnTo>
                      <a:pt x="1452" y="396"/>
                    </a:lnTo>
                    <a:lnTo>
                      <a:pt x="1386" y="271"/>
                    </a:lnTo>
                    <a:lnTo>
                      <a:pt x="1254" y="162"/>
                    </a:lnTo>
                    <a:lnTo>
                      <a:pt x="1098" y="79"/>
                    </a:lnTo>
                    <a:lnTo>
                      <a:pt x="1002" y="47"/>
                    </a:lnTo>
                    <a:lnTo>
                      <a:pt x="85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FFFF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0967" name="Freeform 103"/>
              <p:cNvSpPr>
                <a:spLocks/>
              </p:cNvSpPr>
              <p:nvPr/>
            </p:nvSpPr>
            <p:spPr bwMode="auto">
              <a:xfrm>
                <a:off x="3870" y="1401"/>
                <a:ext cx="1116" cy="792"/>
              </a:xfrm>
              <a:custGeom>
                <a:avLst/>
                <a:gdLst>
                  <a:gd name="T0" fmla="*/ 0 w 1116"/>
                  <a:gd name="T1" fmla="*/ 0 h 792"/>
                  <a:gd name="T2" fmla="*/ 1116 w 1116"/>
                  <a:gd name="T3" fmla="*/ 312 h 792"/>
                  <a:gd name="T4" fmla="*/ 1116 w 1116"/>
                  <a:gd name="T5" fmla="*/ 792 h 792"/>
                  <a:gd name="T6" fmla="*/ 36 w 1116"/>
                  <a:gd name="T7" fmla="*/ 504 h 792"/>
                  <a:gd name="T8" fmla="*/ 0 w 1116"/>
                  <a:gd name="T9" fmla="*/ 0 h 7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16" h="792">
                    <a:moveTo>
                      <a:pt x="0" y="0"/>
                    </a:moveTo>
                    <a:lnTo>
                      <a:pt x="1116" y="312"/>
                    </a:lnTo>
                    <a:lnTo>
                      <a:pt x="1116" y="792"/>
                    </a:lnTo>
                    <a:lnTo>
                      <a:pt x="36" y="504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FFFF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0968" name="Freeform 104"/>
              <p:cNvSpPr>
                <a:spLocks/>
              </p:cNvSpPr>
              <p:nvPr/>
            </p:nvSpPr>
            <p:spPr bwMode="auto">
              <a:xfrm>
                <a:off x="4992" y="1401"/>
                <a:ext cx="354" cy="792"/>
              </a:xfrm>
              <a:custGeom>
                <a:avLst/>
                <a:gdLst>
                  <a:gd name="T0" fmla="*/ 0 w 354"/>
                  <a:gd name="T1" fmla="*/ 318 h 792"/>
                  <a:gd name="T2" fmla="*/ 6 w 354"/>
                  <a:gd name="T3" fmla="*/ 792 h 792"/>
                  <a:gd name="T4" fmla="*/ 66 w 354"/>
                  <a:gd name="T5" fmla="*/ 756 h 792"/>
                  <a:gd name="T6" fmla="*/ 126 w 354"/>
                  <a:gd name="T7" fmla="*/ 726 h 792"/>
                  <a:gd name="T8" fmla="*/ 204 w 354"/>
                  <a:gd name="T9" fmla="*/ 672 h 792"/>
                  <a:gd name="T10" fmla="*/ 240 w 354"/>
                  <a:gd name="T11" fmla="*/ 636 h 792"/>
                  <a:gd name="T12" fmla="*/ 288 w 354"/>
                  <a:gd name="T13" fmla="*/ 588 h 792"/>
                  <a:gd name="T14" fmla="*/ 324 w 354"/>
                  <a:gd name="T15" fmla="*/ 522 h 792"/>
                  <a:gd name="T16" fmla="*/ 354 w 354"/>
                  <a:gd name="T17" fmla="*/ 450 h 792"/>
                  <a:gd name="T18" fmla="*/ 330 w 354"/>
                  <a:gd name="T19" fmla="*/ 0 h 792"/>
                  <a:gd name="T20" fmla="*/ 312 w 354"/>
                  <a:gd name="T21" fmla="*/ 78 h 792"/>
                  <a:gd name="T22" fmla="*/ 252 w 354"/>
                  <a:gd name="T23" fmla="*/ 150 h 792"/>
                  <a:gd name="T24" fmla="*/ 180 w 354"/>
                  <a:gd name="T25" fmla="*/ 210 h 792"/>
                  <a:gd name="T26" fmla="*/ 90 w 354"/>
                  <a:gd name="T27" fmla="*/ 264 h 792"/>
                  <a:gd name="T28" fmla="*/ 30 w 354"/>
                  <a:gd name="T29" fmla="*/ 300 h 792"/>
                  <a:gd name="T30" fmla="*/ 0 w 354"/>
                  <a:gd name="T31" fmla="*/ 318 h 7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54" h="792">
                    <a:moveTo>
                      <a:pt x="0" y="318"/>
                    </a:moveTo>
                    <a:lnTo>
                      <a:pt x="6" y="792"/>
                    </a:lnTo>
                    <a:lnTo>
                      <a:pt x="66" y="756"/>
                    </a:lnTo>
                    <a:lnTo>
                      <a:pt x="126" y="726"/>
                    </a:lnTo>
                    <a:lnTo>
                      <a:pt x="204" y="672"/>
                    </a:lnTo>
                    <a:lnTo>
                      <a:pt x="240" y="636"/>
                    </a:lnTo>
                    <a:lnTo>
                      <a:pt x="288" y="588"/>
                    </a:lnTo>
                    <a:lnTo>
                      <a:pt x="324" y="522"/>
                    </a:lnTo>
                    <a:lnTo>
                      <a:pt x="354" y="450"/>
                    </a:lnTo>
                    <a:lnTo>
                      <a:pt x="330" y="0"/>
                    </a:lnTo>
                    <a:lnTo>
                      <a:pt x="312" y="78"/>
                    </a:lnTo>
                    <a:lnTo>
                      <a:pt x="252" y="150"/>
                    </a:lnTo>
                    <a:lnTo>
                      <a:pt x="180" y="210"/>
                    </a:lnTo>
                    <a:lnTo>
                      <a:pt x="90" y="264"/>
                    </a:lnTo>
                    <a:lnTo>
                      <a:pt x="30" y="300"/>
                    </a:lnTo>
                    <a:lnTo>
                      <a:pt x="0" y="31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FF99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0969" name="Freeform 105"/>
              <p:cNvSpPr>
                <a:spLocks/>
              </p:cNvSpPr>
              <p:nvPr/>
            </p:nvSpPr>
            <p:spPr bwMode="auto">
              <a:xfrm>
                <a:off x="5187" y="1620"/>
                <a:ext cx="117" cy="125"/>
              </a:xfrm>
              <a:custGeom>
                <a:avLst/>
                <a:gdLst>
                  <a:gd name="T0" fmla="*/ 36 w 53"/>
                  <a:gd name="T1" fmla="*/ 18 h 77"/>
                  <a:gd name="T2" fmla="*/ 30 w 53"/>
                  <a:gd name="T3" fmla="*/ 0 h 77"/>
                  <a:gd name="T4" fmla="*/ 12 w 53"/>
                  <a:gd name="T5" fmla="*/ 18 h 77"/>
                  <a:gd name="T6" fmla="*/ 6 w 53"/>
                  <a:gd name="T7" fmla="*/ 54 h 77"/>
                  <a:gd name="T8" fmla="*/ 49 w 53"/>
                  <a:gd name="T9" fmla="*/ 68 h 77"/>
                  <a:gd name="T10" fmla="*/ 30 w 53"/>
                  <a:gd name="T11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" h="77">
                    <a:moveTo>
                      <a:pt x="36" y="18"/>
                    </a:moveTo>
                    <a:cubicBezTo>
                      <a:pt x="35" y="15"/>
                      <a:pt x="34" y="0"/>
                      <a:pt x="30" y="0"/>
                    </a:cubicBezTo>
                    <a:cubicBezTo>
                      <a:pt x="26" y="0"/>
                      <a:pt x="16" y="9"/>
                      <a:pt x="12" y="18"/>
                    </a:cubicBezTo>
                    <a:cubicBezTo>
                      <a:pt x="8" y="27"/>
                      <a:pt x="0" y="46"/>
                      <a:pt x="6" y="54"/>
                    </a:cubicBezTo>
                    <a:cubicBezTo>
                      <a:pt x="12" y="62"/>
                      <a:pt x="45" y="77"/>
                      <a:pt x="49" y="68"/>
                    </a:cubicBezTo>
                    <a:cubicBezTo>
                      <a:pt x="53" y="59"/>
                      <a:pt x="34" y="14"/>
                      <a:pt x="30" y="0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66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0970" name="Freeform 106"/>
              <p:cNvSpPr>
                <a:spLocks/>
              </p:cNvSpPr>
              <p:nvPr/>
            </p:nvSpPr>
            <p:spPr bwMode="auto">
              <a:xfrm>
                <a:off x="4021" y="1586"/>
                <a:ext cx="85" cy="93"/>
              </a:xfrm>
              <a:custGeom>
                <a:avLst/>
                <a:gdLst>
                  <a:gd name="T0" fmla="*/ 36 w 53"/>
                  <a:gd name="T1" fmla="*/ 18 h 77"/>
                  <a:gd name="T2" fmla="*/ 30 w 53"/>
                  <a:gd name="T3" fmla="*/ 0 h 77"/>
                  <a:gd name="T4" fmla="*/ 12 w 53"/>
                  <a:gd name="T5" fmla="*/ 18 h 77"/>
                  <a:gd name="T6" fmla="*/ 6 w 53"/>
                  <a:gd name="T7" fmla="*/ 54 h 77"/>
                  <a:gd name="T8" fmla="*/ 49 w 53"/>
                  <a:gd name="T9" fmla="*/ 68 h 77"/>
                  <a:gd name="T10" fmla="*/ 30 w 53"/>
                  <a:gd name="T11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" h="77">
                    <a:moveTo>
                      <a:pt x="36" y="18"/>
                    </a:moveTo>
                    <a:cubicBezTo>
                      <a:pt x="35" y="15"/>
                      <a:pt x="34" y="0"/>
                      <a:pt x="30" y="0"/>
                    </a:cubicBezTo>
                    <a:cubicBezTo>
                      <a:pt x="26" y="0"/>
                      <a:pt x="16" y="9"/>
                      <a:pt x="12" y="18"/>
                    </a:cubicBezTo>
                    <a:cubicBezTo>
                      <a:pt x="8" y="27"/>
                      <a:pt x="0" y="46"/>
                      <a:pt x="6" y="54"/>
                    </a:cubicBezTo>
                    <a:cubicBezTo>
                      <a:pt x="12" y="62"/>
                      <a:pt x="45" y="77"/>
                      <a:pt x="49" y="68"/>
                    </a:cubicBezTo>
                    <a:cubicBezTo>
                      <a:pt x="53" y="59"/>
                      <a:pt x="34" y="14"/>
                      <a:pt x="30" y="0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66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0971" name="Freeform 107"/>
              <p:cNvSpPr>
                <a:spLocks/>
              </p:cNvSpPr>
              <p:nvPr/>
            </p:nvSpPr>
            <p:spPr bwMode="auto">
              <a:xfrm>
                <a:off x="4459" y="1686"/>
                <a:ext cx="53" cy="77"/>
              </a:xfrm>
              <a:custGeom>
                <a:avLst/>
                <a:gdLst>
                  <a:gd name="T0" fmla="*/ 36 w 53"/>
                  <a:gd name="T1" fmla="*/ 18 h 77"/>
                  <a:gd name="T2" fmla="*/ 30 w 53"/>
                  <a:gd name="T3" fmla="*/ 0 h 77"/>
                  <a:gd name="T4" fmla="*/ 12 w 53"/>
                  <a:gd name="T5" fmla="*/ 18 h 77"/>
                  <a:gd name="T6" fmla="*/ 6 w 53"/>
                  <a:gd name="T7" fmla="*/ 54 h 77"/>
                  <a:gd name="T8" fmla="*/ 49 w 53"/>
                  <a:gd name="T9" fmla="*/ 68 h 77"/>
                  <a:gd name="T10" fmla="*/ 30 w 53"/>
                  <a:gd name="T11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" h="77">
                    <a:moveTo>
                      <a:pt x="36" y="18"/>
                    </a:moveTo>
                    <a:cubicBezTo>
                      <a:pt x="35" y="15"/>
                      <a:pt x="34" y="0"/>
                      <a:pt x="30" y="0"/>
                    </a:cubicBezTo>
                    <a:cubicBezTo>
                      <a:pt x="26" y="0"/>
                      <a:pt x="16" y="9"/>
                      <a:pt x="12" y="18"/>
                    </a:cubicBezTo>
                    <a:cubicBezTo>
                      <a:pt x="8" y="27"/>
                      <a:pt x="0" y="46"/>
                      <a:pt x="6" y="54"/>
                    </a:cubicBezTo>
                    <a:cubicBezTo>
                      <a:pt x="12" y="62"/>
                      <a:pt x="45" y="77"/>
                      <a:pt x="49" y="68"/>
                    </a:cubicBezTo>
                    <a:cubicBezTo>
                      <a:pt x="53" y="59"/>
                      <a:pt x="34" y="14"/>
                      <a:pt x="30" y="0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66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0972" name="Freeform 108"/>
              <p:cNvSpPr>
                <a:spLocks/>
              </p:cNvSpPr>
              <p:nvPr/>
            </p:nvSpPr>
            <p:spPr bwMode="auto">
              <a:xfrm flipH="1">
                <a:off x="4411" y="1754"/>
                <a:ext cx="53" cy="77"/>
              </a:xfrm>
              <a:custGeom>
                <a:avLst/>
                <a:gdLst>
                  <a:gd name="T0" fmla="*/ 36 w 53"/>
                  <a:gd name="T1" fmla="*/ 18 h 77"/>
                  <a:gd name="T2" fmla="*/ 30 w 53"/>
                  <a:gd name="T3" fmla="*/ 0 h 77"/>
                  <a:gd name="T4" fmla="*/ 12 w 53"/>
                  <a:gd name="T5" fmla="*/ 18 h 77"/>
                  <a:gd name="T6" fmla="*/ 6 w 53"/>
                  <a:gd name="T7" fmla="*/ 54 h 77"/>
                  <a:gd name="T8" fmla="*/ 49 w 53"/>
                  <a:gd name="T9" fmla="*/ 68 h 77"/>
                  <a:gd name="T10" fmla="*/ 30 w 53"/>
                  <a:gd name="T11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" h="77">
                    <a:moveTo>
                      <a:pt x="36" y="18"/>
                    </a:moveTo>
                    <a:cubicBezTo>
                      <a:pt x="35" y="15"/>
                      <a:pt x="34" y="0"/>
                      <a:pt x="30" y="0"/>
                    </a:cubicBezTo>
                    <a:cubicBezTo>
                      <a:pt x="26" y="0"/>
                      <a:pt x="16" y="9"/>
                      <a:pt x="12" y="18"/>
                    </a:cubicBezTo>
                    <a:cubicBezTo>
                      <a:pt x="8" y="27"/>
                      <a:pt x="0" y="46"/>
                      <a:pt x="6" y="54"/>
                    </a:cubicBezTo>
                    <a:cubicBezTo>
                      <a:pt x="12" y="62"/>
                      <a:pt x="45" y="77"/>
                      <a:pt x="49" y="68"/>
                    </a:cubicBezTo>
                    <a:cubicBezTo>
                      <a:pt x="53" y="59"/>
                      <a:pt x="34" y="14"/>
                      <a:pt x="30" y="0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66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20973" name="Freeform 109"/>
            <p:cNvSpPr>
              <a:spLocks/>
            </p:cNvSpPr>
            <p:nvPr/>
          </p:nvSpPr>
          <p:spPr bwMode="auto">
            <a:xfrm>
              <a:off x="3907" y="804"/>
              <a:ext cx="117" cy="125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74" name="Freeform 110"/>
            <p:cNvSpPr>
              <a:spLocks/>
            </p:cNvSpPr>
            <p:nvPr/>
          </p:nvSpPr>
          <p:spPr bwMode="auto">
            <a:xfrm>
              <a:off x="3819" y="838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75" name="Freeform 111"/>
            <p:cNvSpPr>
              <a:spLocks/>
            </p:cNvSpPr>
            <p:nvPr/>
          </p:nvSpPr>
          <p:spPr bwMode="auto">
            <a:xfrm flipH="1">
              <a:off x="3835" y="730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20976" name="Group 112"/>
          <p:cNvGrpSpPr>
            <a:grpSpLocks/>
          </p:cNvGrpSpPr>
          <p:nvPr/>
        </p:nvGrpSpPr>
        <p:grpSpPr bwMode="auto">
          <a:xfrm>
            <a:off x="2025650" y="2921000"/>
            <a:ext cx="2432050" cy="2120900"/>
            <a:chOff x="236" y="976"/>
            <a:chExt cx="1532" cy="1336"/>
          </a:xfrm>
        </p:grpSpPr>
        <p:grpSp>
          <p:nvGrpSpPr>
            <p:cNvPr id="420977" name="Group 113"/>
            <p:cNvGrpSpPr>
              <a:grpSpLocks/>
            </p:cNvGrpSpPr>
            <p:nvPr/>
          </p:nvGrpSpPr>
          <p:grpSpPr bwMode="auto">
            <a:xfrm>
              <a:off x="241" y="976"/>
              <a:ext cx="1527" cy="1336"/>
              <a:chOff x="1409" y="1192"/>
              <a:chExt cx="1527" cy="1336"/>
            </a:xfrm>
          </p:grpSpPr>
          <p:sp>
            <p:nvSpPr>
              <p:cNvPr id="420978" name="Freeform 114"/>
              <p:cNvSpPr>
                <a:spLocks/>
              </p:cNvSpPr>
              <p:nvPr/>
            </p:nvSpPr>
            <p:spPr bwMode="auto">
              <a:xfrm>
                <a:off x="1760" y="1192"/>
                <a:ext cx="1176" cy="1328"/>
              </a:xfrm>
              <a:custGeom>
                <a:avLst/>
                <a:gdLst>
                  <a:gd name="T0" fmla="*/ 0 w 1176"/>
                  <a:gd name="T1" fmla="*/ 0 h 1328"/>
                  <a:gd name="T2" fmla="*/ 1175 w 1176"/>
                  <a:gd name="T3" fmla="*/ 396 h 1328"/>
                  <a:gd name="T4" fmla="*/ 312 w 1176"/>
                  <a:gd name="T5" fmla="*/ 840 h 1328"/>
                  <a:gd name="T6" fmla="*/ 336 w 1176"/>
                  <a:gd name="T7" fmla="*/ 1328 h 1328"/>
                  <a:gd name="T8" fmla="*/ 1176 w 1176"/>
                  <a:gd name="T9" fmla="*/ 912 h 1328"/>
                  <a:gd name="T10" fmla="*/ 1167 w 1176"/>
                  <a:gd name="T11" fmla="*/ 396 h 1328"/>
                  <a:gd name="T12" fmla="*/ 1143 w 1176"/>
                  <a:gd name="T13" fmla="*/ 908 h 1328"/>
                  <a:gd name="T14" fmla="*/ 48 w 1176"/>
                  <a:gd name="T15" fmla="*/ 480 h 1328"/>
                  <a:gd name="T16" fmla="*/ 0 w 1176"/>
                  <a:gd name="T17" fmla="*/ 0 h 13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76" h="1328">
                    <a:moveTo>
                      <a:pt x="0" y="0"/>
                    </a:moveTo>
                    <a:lnTo>
                      <a:pt x="1175" y="396"/>
                    </a:lnTo>
                    <a:lnTo>
                      <a:pt x="312" y="840"/>
                    </a:lnTo>
                    <a:lnTo>
                      <a:pt x="336" y="1328"/>
                    </a:lnTo>
                    <a:lnTo>
                      <a:pt x="1176" y="912"/>
                    </a:lnTo>
                    <a:lnTo>
                      <a:pt x="1167" y="396"/>
                    </a:lnTo>
                    <a:lnTo>
                      <a:pt x="1143" y="908"/>
                    </a:lnTo>
                    <a:lnTo>
                      <a:pt x="48" y="48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0979" name="Freeform 115"/>
              <p:cNvSpPr>
                <a:spLocks/>
              </p:cNvSpPr>
              <p:nvPr/>
            </p:nvSpPr>
            <p:spPr bwMode="auto">
              <a:xfrm>
                <a:off x="1409" y="1192"/>
                <a:ext cx="663" cy="856"/>
              </a:xfrm>
              <a:custGeom>
                <a:avLst/>
                <a:gdLst>
                  <a:gd name="T0" fmla="*/ 359 w 663"/>
                  <a:gd name="T1" fmla="*/ 0 h 856"/>
                  <a:gd name="T2" fmla="*/ 183 w 663"/>
                  <a:gd name="T3" fmla="*/ 112 h 856"/>
                  <a:gd name="T4" fmla="*/ 55 w 663"/>
                  <a:gd name="T5" fmla="*/ 224 h 856"/>
                  <a:gd name="T6" fmla="*/ 7 w 663"/>
                  <a:gd name="T7" fmla="*/ 344 h 856"/>
                  <a:gd name="T8" fmla="*/ 15 w 663"/>
                  <a:gd name="T9" fmla="*/ 432 h 856"/>
                  <a:gd name="T10" fmla="*/ 79 w 663"/>
                  <a:gd name="T11" fmla="*/ 544 h 856"/>
                  <a:gd name="T12" fmla="*/ 159 w 663"/>
                  <a:gd name="T13" fmla="*/ 624 h 856"/>
                  <a:gd name="T14" fmla="*/ 255 w 663"/>
                  <a:gd name="T15" fmla="*/ 696 h 856"/>
                  <a:gd name="T16" fmla="*/ 455 w 663"/>
                  <a:gd name="T17" fmla="*/ 784 h 856"/>
                  <a:gd name="T18" fmla="*/ 663 w 663"/>
                  <a:gd name="T19" fmla="*/ 856 h 8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63" h="856">
                    <a:moveTo>
                      <a:pt x="359" y="0"/>
                    </a:moveTo>
                    <a:cubicBezTo>
                      <a:pt x="330" y="19"/>
                      <a:pt x="234" y="75"/>
                      <a:pt x="183" y="112"/>
                    </a:cubicBezTo>
                    <a:cubicBezTo>
                      <a:pt x="132" y="149"/>
                      <a:pt x="84" y="185"/>
                      <a:pt x="55" y="224"/>
                    </a:cubicBezTo>
                    <a:cubicBezTo>
                      <a:pt x="26" y="263"/>
                      <a:pt x="14" y="309"/>
                      <a:pt x="7" y="344"/>
                    </a:cubicBezTo>
                    <a:cubicBezTo>
                      <a:pt x="0" y="379"/>
                      <a:pt x="3" y="399"/>
                      <a:pt x="15" y="432"/>
                    </a:cubicBezTo>
                    <a:cubicBezTo>
                      <a:pt x="27" y="465"/>
                      <a:pt x="55" y="512"/>
                      <a:pt x="79" y="544"/>
                    </a:cubicBezTo>
                    <a:cubicBezTo>
                      <a:pt x="103" y="576"/>
                      <a:pt x="130" y="599"/>
                      <a:pt x="159" y="624"/>
                    </a:cubicBezTo>
                    <a:cubicBezTo>
                      <a:pt x="188" y="649"/>
                      <a:pt x="206" y="669"/>
                      <a:pt x="255" y="696"/>
                    </a:cubicBezTo>
                    <a:cubicBezTo>
                      <a:pt x="304" y="723"/>
                      <a:pt x="387" y="757"/>
                      <a:pt x="455" y="784"/>
                    </a:cubicBezTo>
                    <a:cubicBezTo>
                      <a:pt x="523" y="811"/>
                      <a:pt x="620" y="841"/>
                      <a:pt x="663" y="856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0980" name="Freeform 116"/>
              <p:cNvSpPr>
                <a:spLocks/>
              </p:cNvSpPr>
              <p:nvPr/>
            </p:nvSpPr>
            <p:spPr bwMode="auto">
              <a:xfrm>
                <a:off x="1427" y="1672"/>
                <a:ext cx="653" cy="856"/>
              </a:xfrm>
              <a:custGeom>
                <a:avLst/>
                <a:gdLst>
                  <a:gd name="T0" fmla="*/ 373 w 653"/>
                  <a:gd name="T1" fmla="*/ 0 h 856"/>
                  <a:gd name="T2" fmla="*/ 197 w 653"/>
                  <a:gd name="T3" fmla="*/ 88 h 856"/>
                  <a:gd name="T4" fmla="*/ 61 w 653"/>
                  <a:gd name="T5" fmla="*/ 208 h 856"/>
                  <a:gd name="T6" fmla="*/ 5 w 653"/>
                  <a:gd name="T7" fmla="*/ 344 h 856"/>
                  <a:gd name="T8" fmla="*/ 29 w 653"/>
                  <a:gd name="T9" fmla="*/ 472 h 856"/>
                  <a:gd name="T10" fmla="*/ 117 w 653"/>
                  <a:gd name="T11" fmla="*/ 584 h 856"/>
                  <a:gd name="T12" fmla="*/ 269 w 653"/>
                  <a:gd name="T13" fmla="*/ 704 h 856"/>
                  <a:gd name="T14" fmla="*/ 453 w 653"/>
                  <a:gd name="T15" fmla="*/ 776 h 856"/>
                  <a:gd name="T16" fmla="*/ 653 w 653"/>
                  <a:gd name="T17" fmla="*/ 856 h 8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53" h="856">
                    <a:moveTo>
                      <a:pt x="373" y="0"/>
                    </a:moveTo>
                    <a:cubicBezTo>
                      <a:pt x="345" y="15"/>
                      <a:pt x="249" y="53"/>
                      <a:pt x="197" y="88"/>
                    </a:cubicBezTo>
                    <a:cubicBezTo>
                      <a:pt x="145" y="123"/>
                      <a:pt x="93" y="165"/>
                      <a:pt x="61" y="208"/>
                    </a:cubicBezTo>
                    <a:cubicBezTo>
                      <a:pt x="29" y="251"/>
                      <a:pt x="10" y="300"/>
                      <a:pt x="5" y="344"/>
                    </a:cubicBezTo>
                    <a:cubicBezTo>
                      <a:pt x="0" y="388"/>
                      <a:pt x="10" y="432"/>
                      <a:pt x="29" y="472"/>
                    </a:cubicBezTo>
                    <a:cubicBezTo>
                      <a:pt x="48" y="512"/>
                      <a:pt x="77" y="545"/>
                      <a:pt x="117" y="584"/>
                    </a:cubicBezTo>
                    <a:cubicBezTo>
                      <a:pt x="157" y="623"/>
                      <a:pt x="213" y="672"/>
                      <a:pt x="269" y="704"/>
                    </a:cubicBezTo>
                    <a:cubicBezTo>
                      <a:pt x="325" y="736"/>
                      <a:pt x="389" y="751"/>
                      <a:pt x="453" y="776"/>
                    </a:cubicBezTo>
                    <a:cubicBezTo>
                      <a:pt x="517" y="801"/>
                      <a:pt x="611" y="839"/>
                      <a:pt x="653" y="856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20981" name="Freeform 117"/>
            <p:cNvSpPr>
              <a:spLocks/>
            </p:cNvSpPr>
            <p:nvPr/>
          </p:nvSpPr>
          <p:spPr bwMode="auto">
            <a:xfrm>
              <a:off x="920" y="1392"/>
              <a:ext cx="848" cy="896"/>
            </a:xfrm>
            <a:custGeom>
              <a:avLst/>
              <a:gdLst>
                <a:gd name="T0" fmla="*/ 832 w 848"/>
                <a:gd name="T1" fmla="*/ 0 h 896"/>
                <a:gd name="T2" fmla="*/ 848 w 848"/>
                <a:gd name="T3" fmla="*/ 496 h 896"/>
                <a:gd name="T4" fmla="*/ 16 w 848"/>
                <a:gd name="T5" fmla="*/ 896 h 896"/>
                <a:gd name="T6" fmla="*/ 0 w 848"/>
                <a:gd name="T7" fmla="*/ 432 h 896"/>
                <a:gd name="T8" fmla="*/ 832 w 848"/>
                <a:gd name="T9" fmla="*/ 0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8" h="896">
                  <a:moveTo>
                    <a:pt x="832" y="0"/>
                  </a:moveTo>
                  <a:lnTo>
                    <a:pt x="848" y="496"/>
                  </a:lnTo>
                  <a:lnTo>
                    <a:pt x="16" y="896"/>
                  </a:lnTo>
                  <a:lnTo>
                    <a:pt x="0" y="432"/>
                  </a:lnTo>
                  <a:lnTo>
                    <a:pt x="832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82" name="Freeform 118"/>
            <p:cNvSpPr>
              <a:spLocks/>
            </p:cNvSpPr>
            <p:nvPr/>
          </p:nvSpPr>
          <p:spPr bwMode="auto">
            <a:xfrm>
              <a:off x="236" y="976"/>
              <a:ext cx="1528" cy="852"/>
            </a:xfrm>
            <a:custGeom>
              <a:avLst/>
              <a:gdLst>
                <a:gd name="T0" fmla="*/ 364 w 1528"/>
                <a:gd name="T1" fmla="*/ 0 h 852"/>
                <a:gd name="T2" fmla="*/ 1528 w 1528"/>
                <a:gd name="T3" fmla="*/ 404 h 852"/>
                <a:gd name="T4" fmla="*/ 664 w 1528"/>
                <a:gd name="T5" fmla="*/ 852 h 852"/>
                <a:gd name="T6" fmla="*/ 492 w 1528"/>
                <a:gd name="T7" fmla="*/ 800 h 852"/>
                <a:gd name="T8" fmla="*/ 348 w 1528"/>
                <a:gd name="T9" fmla="*/ 736 h 852"/>
                <a:gd name="T10" fmla="*/ 220 w 1528"/>
                <a:gd name="T11" fmla="*/ 672 h 852"/>
                <a:gd name="T12" fmla="*/ 112 w 1528"/>
                <a:gd name="T13" fmla="*/ 588 h 852"/>
                <a:gd name="T14" fmla="*/ 28 w 1528"/>
                <a:gd name="T15" fmla="*/ 464 h 852"/>
                <a:gd name="T16" fmla="*/ 0 w 1528"/>
                <a:gd name="T17" fmla="*/ 364 h 852"/>
                <a:gd name="T18" fmla="*/ 32 w 1528"/>
                <a:gd name="T19" fmla="*/ 252 h 852"/>
                <a:gd name="T20" fmla="*/ 92 w 1528"/>
                <a:gd name="T21" fmla="*/ 192 h 852"/>
                <a:gd name="T22" fmla="*/ 156 w 1528"/>
                <a:gd name="T23" fmla="*/ 128 h 852"/>
                <a:gd name="T24" fmla="*/ 256 w 1528"/>
                <a:gd name="T25" fmla="*/ 68 h 852"/>
                <a:gd name="T26" fmla="*/ 364 w 1528"/>
                <a:gd name="T27" fmla="*/ 0 h 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28" h="852">
                  <a:moveTo>
                    <a:pt x="364" y="0"/>
                  </a:moveTo>
                  <a:lnTo>
                    <a:pt x="1528" y="404"/>
                  </a:lnTo>
                  <a:lnTo>
                    <a:pt x="664" y="852"/>
                  </a:lnTo>
                  <a:lnTo>
                    <a:pt x="492" y="800"/>
                  </a:lnTo>
                  <a:lnTo>
                    <a:pt x="348" y="736"/>
                  </a:lnTo>
                  <a:lnTo>
                    <a:pt x="220" y="672"/>
                  </a:lnTo>
                  <a:lnTo>
                    <a:pt x="112" y="588"/>
                  </a:lnTo>
                  <a:lnTo>
                    <a:pt x="28" y="464"/>
                  </a:lnTo>
                  <a:lnTo>
                    <a:pt x="0" y="364"/>
                  </a:lnTo>
                  <a:lnTo>
                    <a:pt x="32" y="252"/>
                  </a:lnTo>
                  <a:lnTo>
                    <a:pt x="92" y="192"/>
                  </a:lnTo>
                  <a:lnTo>
                    <a:pt x="156" y="128"/>
                  </a:lnTo>
                  <a:lnTo>
                    <a:pt x="256" y="68"/>
                  </a:lnTo>
                  <a:lnTo>
                    <a:pt x="36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83" name="Freeform 119"/>
            <p:cNvSpPr>
              <a:spLocks/>
            </p:cNvSpPr>
            <p:nvPr/>
          </p:nvSpPr>
          <p:spPr bwMode="auto">
            <a:xfrm>
              <a:off x="236" y="1372"/>
              <a:ext cx="696" cy="928"/>
            </a:xfrm>
            <a:custGeom>
              <a:avLst/>
              <a:gdLst>
                <a:gd name="T0" fmla="*/ 0 w 696"/>
                <a:gd name="T1" fmla="*/ 0 h 928"/>
                <a:gd name="T2" fmla="*/ 32 w 696"/>
                <a:gd name="T3" fmla="*/ 488 h 928"/>
                <a:gd name="T4" fmla="*/ 80 w 696"/>
                <a:gd name="T5" fmla="*/ 600 h 928"/>
                <a:gd name="T6" fmla="*/ 152 w 696"/>
                <a:gd name="T7" fmla="*/ 680 h 928"/>
                <a:gd name="T8" fmla="*/ 248 w 696"/>
                <a:gd name="T9" fmla="*/ 760 h 928"/>
                <a:gd name="T10" fmla="*/ 368 w 696"/>
                <a:gd name="T11" fmla="*/ 824 h 928"/>
                <a:gd name="T12" fmla="*/ 496 w 696"/>
                <a:gd name="T13" fmla="*/ 864 h 928"/>
                <a:gd name="T14" fmla="*/ 576 w 696"/>
                <a:gd name="T15" fmla="*/ 584 h 928"/>
                <a:gd name="T16" fmla="*/ 488 w 696"/>
                <a:gd name="T17" fmla="*/ 872 h 928"/>
                <a:gd name="T18" fmla="*/ 584 w 696"/>
                <a:gd name="T19" fmla="*/ 904 h 928"/>
                <a:gd name="T20" fmla="*/ 696 w 696"/>
                <a:gd name="T21" fmla="*/ 928 h 928"/>
                <a:gd name="T22" fmla="*/ 672 w 696"/>
                <a:gd name="T23" fmla="*/ 464 h 928"/>
                <a:gd name="T24" fmla="*/ 544 w 696"/>
                <a:gd name="T25" fmla="*/ 416 h 928"/>
                <a:gd name="T26" fmla="*/ 408 w 696"/>
                <a:gd name="T27" fmla="*/ 368 h 928"/>
                <a:gd name="T28" fmla="*/ 256 w 696"/>
                <a:gd name="T29" fmla="*/ 296 h 928"/>
                <a:gd name="T30" fmla="*/ 144 w 696"/>
                <a:gd name="T31" fmla="*/ 216 h 928"/>
                <a:gd name="T32" fmla="*/ 56 w 696"/>
                <a:gd name="T33" fmla="*/ 112 h 928"/>
                <a:gd name="T34" fmla="*/ 0 w 696"/>
                <a:gd name="T35" fmla="*/ 0 h 9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96" h="928">
                  <a:moveTo>
                    <a:pt x="0" y="0"/>
                  </a:moveTo>
                  <a:lnTo>
                    <a:pt x="32" y="488"/>
                  </a:lnTo>
                  <a:lnTo>
                    <a:pt x="80" y="600"/>
                  </a:lnTo>
                  <a:lnTo>
                    <a:pt x="152" y="680"/>
                  </a:lnTo>
                  <a:lnTo>
                    <a:pt x="248" y="760"/>
                  </a:lnTo>
                  <a:lnTo>
                    <a:pt x="368" y="824"/>
                  </a:lnTo>
                  <a:lnTo>
                    <a:pt x="496" y="864"/>
                  </a:lnTo>
                  <a:lnTo>
                    <a:pt x="576" y="584"/>
                  </a:lnTo>
                  <a:lnTo>
                    <a:pt x="488" y="872"/>
                  </a:lnTo>
                  <a:lnTo>
                    <a:pt x="584" y="904"/>
                  </a:lnTo>
                  <a:lnTo>
                    <a:pt x="696" y="928"/>
                  </a:lnTo>
                  <a:lnTo>
                    <a:pt x="672" y="464"/>
                  </a:lnTo>
                  <a:lnTo>
                    <a:pt x="544" y="416"/>
                  </a:lnTo>
                  <a:lnTo>
                    <a:pt x="408" y="368"/>
                  </a:lnTo>
                  <a:lnTo>
                    <a:pt x="256" y="296"/>
                  </a:lnTo>
                  <a:lnTo>
                    <a:pt x="144" y="216"/>
                  </a:lnTo>
                  <a:lnTo>
                    <a:pt x="56" y="11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99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84" name="Freeform 120"/>
            <p:cNvSpPr>
              <a:spLocks/>
            </p:cNvSpPr>
            <p:nvPr/>
          </p:nvSpPr>
          <p:spPr bwMode="auto">
            <a:xfrm>
              <a:off x="837" y="1586"/>
              <a:ext cx="85" cy="93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85" name="Freeform 121"/>
            <p:cNvSpPr>
              <a:spLocks/>
            </p:cNvSpPr>
            <p:nvPr/>
          </p:nvSpPr>
          <p:spPr bwMode="auto">
            <a:xfrm>
              <a:off x="1211" y="1398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86" name="Freeform 122"/>
            <p:cNvSpPr>
              <a:spLocks/>
            </p:cNvSpPr>
            <p:nvPr/>
          </p:nvSpPr>
          <p:spPr bwMode="auto">
            <a:xfrm flipH="1">
              <a:off x="1115" y="1562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87" name="Freeform 123"/>
            <p:cNvSpPr>
              <a:spLocks/>
            </p:cNvSpPr>
            <p:nvPr/>
          </p:nvSpPr>
          <p:spPr bwMode="auto">
            <a:xfrm>
              <a:off x="1205" y="1858"/>
              <a:ext cx="85" cy="93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88" name="Freeform 124"/>
            <p:cNvSpPr>
              <a:spLocks/>
            </p:cNvSpPr>
            <p:nvPr/>
          </p:nvSpPr>
          <p:spPr bwMode="auto">
            <a:xfrm>
              <a:off x="1579" y="1670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89" name="Freeform 125"/>
            <p:cNvSpPr>
              <a:spLocks/>
            </p:cNvSpPr>
            <p:nvPr/>
          </p:nvSpPr>
          <p:spPr bwMode="auto">
            <a:xfrm flipH="1">
              <a:off x="1483" y="1834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90" name="Freeform 126"/>
            <p:cNvSpPr>
              <a:spLocks/>
            </p:cNvSpPr>
            <p:nvPr/>
          </p:nvSpPr>
          <p:spPr bwMode="auto">
            <a:xfrm>
              <a:off x="437" y="1794"/>
              <a:ext cx="85" cy="125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91" name="Freeform 127"/>
            <p:cNvSpPr>
              <a:spLocks/>
            </p:cNvSpPr>
            <p:nvPr/>
          </p:nvSpPr>
          <p:spPr bwMode="auto">
            <a:xfrm>
              <a:off x="539" y="1894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92" name="Freeform 128"/>
            <p:cNvSpPr>
              <a:spLocks/>
            </p:cNvSpPr>
            <p:nvPr/>
          </p:nvSpPr>
          <p:spPr bwMode="auto">
            <a:xfrm flipH="1">
              <a:off x="731" y="2090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93" name="Freeform 129"/>
            <p:cNvSpPr>
              <a:spLocks/>
            </p:cNvSpPr>
            <p:nvPr/>
          </p:nvSpPr>
          <p:spPr bwMode="auto">
            <a:xfrm>
              <a:off x="565" y="1090"/>
              <a:ext cx="85" cy="93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94" name="Freeform 130"/>
            <p:cNvSpPr>
              <a:spLocks/>
            </p:cNvSpPr>
            <p:nvPr/>
          </p:nvSpPr>
          <p:spPr bwMode="auto">
            <a:xfrm>
              <a:off x="437" y="1298"/>
              <a:ext cx="85" cy="93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20995" name="Group 131"/>
          <p:cNvGrpSpPr>
            <a:grpSpLocks/>
          </p:cNvGrpSpPr>
          <p:nvPr/>
        </p:nvGrpSpPr>
        <p:grpSpPr bwMode="auto">
          <a:xfrm>
            <a:off x="3060700" y="3568700"/>
            <a:ext cx="3162300" cy="1630363"/>
            <a:chOff x="3768" y="3184"/>
            <a:chExt cx="1992" cy="1027"/>
          </a:xfrm>
        </p:grpSpPr>
        <p:sp>
          <p:nvSpPr>
            <p:cNvPr id="420996" name="Freeform 132"/>
            <p:cNvSpPr>
              <a:spLocks/>
            </p:cNvSpPr>
            <p:nvPr/>
          </p:nvSpPr>
          <p:spPr bwMode="auto">
            <a:xfrm>
              <a:off x="3768" y="3184"/>
              <a:ext cx="880" cy="920"/>
            </a:xfrm>
            <a:custGeom>
              <a:avLst/>
              <a:gdLst>
                <a:gd name="T0" fmla="*/ 856 w 880"/>
                <a:gd name="T1" fmla="*/ 0 h 920"/>
                <a:gd name="T2" fmla="*/ 0 w 880"/>
                <a:gd name="T3" fmla="*/ 440 h 920"/>
                <a:gd name="T4" fmla="*/ 16 w 880"/>
                <a:gd name="T5" fmla="*/ 920 h 920"/>
                <a:gd name="T6" fmla="*/ 880 w 880"/>
                <a:gd name="T7" fmla="*/ 528 h 920"/>
                <a:gd name="T8" fmla="*/ 856 w 880"/>
                <a:gd name="T9" fmla="*/ 0 h 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0" h="920">
                  <a:moveTo>
                    <a:pt x="856" y="0"/>
                  </a:moveTo>
                  <a:lnTo>
                    <a:pt x="0" y="440"/>
                  </a:lnTo>
                  <a:lnTo>
                    <a:pt x="16" y="920"/>
                  </a:lnTo>
                  <a:lnTo>
                    <a:pt x="880" y="528"/>
                  </a:lnTo>
                  <a:lnTo>
                    <a:pt x="856" y="0"/>
                  </a:lnTo>
                  <a:close/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97" name="Freeform 133"/>
            <p:cNvSpPr>
              <a:spLocks/>
            </p:cNvSpPr>
            <p:nvPr/>
          </p:nvSpPr>
          <p:spPr bwMode="auto">
            <a:xfrm>
              <a:off x="4624" y="3184"/>
              <a:ext cx="1120" cy="832"/>
            </a:xfrm>
            <a:custGeom>
              <a:avLst/>
              <a:gdLst>
                <a:gd name="T0" fmla="*/ 0 w 1120"/>
                <a:gd name="T1" fmla="*/ 0 h 832"/>
                <a:gd name="T2" fmla="*/ 1112 w 1120"/>
                <a:gd name="T3" fmla="*/ 320 h 832"/>
                <a:gd name="T4" fmla="*/ 1120 w 1120"/>
                <a:gd name="T5" fmla="*/ 832 h 832"/>
                <a:gd name="T6" fmla="*/ 16 w 1120"/>
                <a:gd name="T7" fmla="*/ 520 h 8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0" h="832">
                  <a:moveTo>
                    <a:pt x="0" y="0"/>
                  </a:moveTo>
                  <a:lnTo>
                    <a:pt x="1112" y="320"/>
                  </a:lnTo>
                  <a:cubicBezTo>
                    <a:pt x="1115" y="491"/>
                    <a:pt x="1117" y="661"/>
                    <a:pt x="1120" y="832"/>
                  </a:cubicBezTo>
                  <a:lnTo>
                    <a:pt x="16" y="52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98" name="Freeform 134"/>
            <p:cNvSpPr>
              <a:spLocks/>
            </p:cNvSpPr>
            <p:nvPr/>
          </p:nvSpPr>
          <p:spPr bwMode="auto">
            <a:xfrm>
              <a:off x="3768" y="3520"/>
              <a:ext cx="1976" cy="211"/>
            </a:xfrm>
            <a:custGeom>
              <a:avLst/>
              <a:gdLst>
                <a:gd name="T0" fmla="*/ 0 w 1976"/>
                <a:gd name="T1" fmla="*/ 104 h 211"/>
                <a:gd name="T2" fmla="*/ 248 w 1976"/>
                <a:gd name="T3" fmla="*/ 160 h 211"/>
                <a:gd name="T4" fmla="*/ 560 w 1976"/>
                <a:gd name="T5" fmla="*/ 200 h 211"/>
                <a:gd name="T6" fmla="*/ 1152 w 1976"/>
                <a:gd name="T7" fmla="*/ 200 h 211"/>
                <a:gd name="T8" fmla="*/ 1544 w 1976"/>
                <a:gd name="T9" fmla="*/ 136 h 211"/>
                <a:gd name="T10" fmla="*/ 1976 w 1976"/>
                <a:gd name="T11" fmla="*/ 0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6" h="211">
                  <a:moveTo>
                    <a:pt x="0" y="104"/>
                  </a:moveTo>
                  <a:cubicBezTo>
                    <a:pt x="41" y="113"/>
                    <a:pt x="155" y="144"/>
                    <a:pt x="248" y="160"/>
                  </a:cubicBezTo>
                  <a:cubicBezTo>
                    <a:pt x="341" y="176"/>
                    <a:pt x="409" y="193"/>
                    <a:pt x="560" y="200"/>
                  </a:cubicBezTo>
                  <a:cubicBezTo>
                    <a:pt x="711" y="207"/>
                    <a:pt x="988" y="211"/>
                    <a:pt x="1152" y="200"/>
                  </a:cubicBezTo>
                  <a:cubicBezTo>
                    <a:pt x="1316" y="189"/>
                    <a:pt x="1407" y="169"/>
                    <a:pt x="1544" y="136"/>
                  </a:cubicBezTo>
                  <a:cubicBezTo>
                    <a:pt x="1681" y="103"/>
                    <a:pt x="1828" y="51"/>
                    <a:pt x="1976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999" name="Freeform 135"/>
            <p:cNvSpPr>
              <a:spLocks/>
            </p:cNvSpPr>
            <p:nvPr/>
          </p:nvSpPr>
          <p:spPr bwMode="auto">
            <a:xfrm>
              <a:off x="3784" y="4000"/>
              <a:ext cx="1976" cy="211"/>
            </a:xfrm>
            <a:custGeom>
              <a:avLst/>
              <a:gdLst>
                <a:gd name="T0" fmla="*/ 0 w 1976"/>
                <a:gd name="T1" fmla="*/ 104 h 211"/>
                <a:gd name="T2" fmla="*/ 248 w 1976"/>
                <a:gd name="T3" fmla="*/ 160 h 211"/>
                <a:gd name="T4" fmla="*/ 560 w 1976"/>
                <a:gd name="T5" fmla="*/ 200 h 211"/>
                <a:gd name="T6" fmla="*/ 1152 w 1976"/>
                <a:gd name="T7" fmla="*/ 200 h 211"/>
                <a:gd name="T8" fmla="*/ 1544 w 1976"/>
                <a:gd name="T9" fmla="*/ 136 h 211"/>
                <a:gd name="T10" fmla="*/ 1976 w 1976"/>
                <a:gd name="T11" fmla="*/ 0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6" h="211">
                  <a:moveTo>
                    <a:pt x="0" y="104"/>
                  </a:moveTo>
                  <a:cubicBezTo>
                    <a:pt x="41" y="113"/>
                    <a:pt x="155" y="144"/>
                    <a:pt x="248" y="160"/>
                  </a:cubicBezTo>
                  <a:cubicBezTo>
                    <a:pt x="341" y="176"/>
                    <a:pt x="409" y="193"/>
                    <a:pt x="560" y="200"/>
                  </a:cubicBezTo>
                  <a:cubicBezTo>
                    <a:pt x="711" y="207"/>
                    <a:pt x="988" y="211"/>
                    <a:pt x="1152" y="200"/>
                  </a:cubicBezTo>
                  <a:cubicBezTo>
                    <a:pt x="1316" y="189"/>
                    <a:pt x="1407" y="169"/>
                    <a:pt x="1544" y="136"/>
                  </a:cubicBezTo>
                  <a:cubicBezTo>
                    <a:pt x="1681" y="103"/>
                    <a:pt x="1828" y="51"/>
                    <a:pt x="1976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1000" name="Freeform 136"/>
            <p:cNvSpPr>
              <a:spLocks/>
            </p:cNvSpPr>
            <p:nvPr/>
          </p:nvSpPr>
          <p:spPr bwMode="auto">
            <a:xfrm>
              <a:off x="3768" y="3504"/>
              <a:ext cx="1968" cy="704"/>
            </a:xfrm>
            <a:custGeom>
              <a:avLst/>
              <a:gdLst>
                <a:gd name="T0" fmla="*/ 1968 w 1968"/>
                <a:gd name="T1" fmla="*/ 496 h 704"/>
                <a:gd name="T2" fmla="*/ 1968 w 1968"/>
                <a:gd name="T3" fmla="*/ 0 h 704"/>
                <a:gd name="T4" fmla="*/ 1808 w 1968"/>
                <a:gd name="T5" fmla="*/ 80 h 704"/>
                <a:gd name="T6" fmla="*/ 1552 w 1968"/>
                <a:gd name="T7" fmla="*/ 144 h 704"/>
                <a:gd name="T8" fmla="*/ 1248 w 1968"/>
                <a:gd name="T9" fmla="*/ 208 h 704"/>
                <a:gd name="T10" fmla="*/ 1008 w 1968"/>
                <a:gd name="T11" fmla="*/ 224 h 704"/>
                <a:gd name="T12" fmla="*/ 768 w 1968"/>
                <a:gd name="T13" fmla="*/ 224 h 704"/>
                <a:gd name="T14" fmla="*/ 528 w 1968"/>
                <a:gd name="T15" fmla="*/ 208 h 704"/>
                <a:gd name="T16" fmla="*/ 272 w 1968"/>
                <a:gd name="T17" fmla="*/ 176 h 704"/>
                <a:gd name="T18" fmla="*/ 128 w 1968"/>
                <a:gd name="T19" fmla="*/ 144 h 704"/>
                <a:gd name="T20" fmla="*/ 0 w 1968"/>
                <a:gd name="T21" fmla="*/ 128 h 704"/>
                <a:gd name="T22" fmla="*/ 16 w 1968"/>
                <a:gd name="T23" fmla="*/ 608 h 704"/>
                <a:gd name="T24" fmla="*/ 192 w 1968"/>
                <a:gd name="T25" fmla="*/ 640 h 704"/>
                <a:gd name="T26" fmla="*/ 368 w 1968"/>
                <a:gd name="T27" fmla="*/ 672 h 704"/>
                <a:gd name="T28" fmla="*/ 480 w 1968"/>
                <a:gd name="T29" fmla="*/ 688 h 704"/>
                <a:gd name="T30" fmla="*/ 592 w 1968"/>
                <a:gd name="T31" fmla="*/ 688 h 704"/>
                <a:gd name="T32" fmla="*/ 768 w 1968"/>
                <a:gd name="T33" fmla="*/ 704 h 704"/>
                <a:gd name="T34" fmla="*/ 928 w 1968"/>
                <a:gd name="T35" fmla="*/ 704 h 704"/>
                <a:gd name="T36" fmla="*/ 1072 w 1968"/>
                <a:gd name="T37" fmla="*/ 704 h 704"/>
                <a:gd name="T38" fmla="*/ 1264 w 1968"/>
                <a:gd name="T39" fmla="*/ 688 h 704"/>
                <a:gd name="T40" fmla="*/ 1392 w 1968"/>
                <a:gd name="T41" fmla="*/ 672 h 704"/>
                <a:gd name="T42" fmla="*/ 1536 w 1968"/>
                <a:gd name="T43" fmla="*/ 640 h 704"/>
                <a:gd name="T44" fmla="*/ 1712 w 1968"/>
                <a:gd name="T45" fmla="*/ 592 h 704"/>
                <a:gd name="T46" fmla="*/ 1824 w 1968"/>
                <a:gd name="T47" fmla="*/ 560 h 704"/>
                <a:gd name="T48" fmla="*/ 1904 w 1968"/>
                <a:gd name="T49" fmla="*/ 528 h 704"/>
                <a:gd name="T50" fmla="*/ 1968 w 1968"/>
                <a:gd name="T51" fmla="*/ 496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968" h="704">
                  <a:moveTo>
                    <a:pt x="1968" y="496"/>
                  </a:moveTo>
                  <a:lnTo>
                    <a:pt x="1968" y="0"/>
                  </a:lnTo>
                  <a:lnTo>
                    <a:pt x="1808" y="80"/>
                  </a:lnTo>
                  <a:lnTo>
                    <a:pt x="1552" y="144"/>
                  </a:lnTo>
                  <a:lnTo>
                    <a:pt x="1248" y="208"/>
                  </a:lnTo>
                  <a:lnTo>
                    <a:pt x="1008" y="224"/>
                  </a:lnTo>
                  <a:lnTo>
                    <a:pt x="768" y="224"/>
                  </a:lnTo>
                  <a:lnTo>
                    <a:pt x="528" y="208"/>
                  </a:lnTo>
                  <a:lnTo>
                    <a:pt x="272" y="176"/>
                  </a:lnTo>
                  <a:lnTo>
                    <a:pt x="128" y="144"/>
                  </a:lnTo>
                  <a:lnTo>
                    <a:pt x="0" y="128"/>
                  </a:lnTo>
                  <a:lnTo>
                    <a:pt x="16" y="608"/>
                  </a:lnTo>
                  <a:lnTo>
                    <a:pt x="192" y="640"/>
                  </a:lnTo>
                  <a:lnTo>
                    <a:pt x="368" y="672"/>
                  </a:lnTo>
                  <a:lnTo>
                    <a:pt x="480" y="688"/>
                  </a:lnTo>
                  <a:lnTo>
                    <a:pt x="592" y="688"/>
                  </a:lnTo>
                  <a:lnTo>
                    <a:pt x="768" y="704"/>
                  </a:lnTo>
                  <a:lnTo>
                    <a:pt x="928" y="704"/>
                  </a:lnTo>
                  <a:lnTo>
                    <a:pt x="1072" y="704"/>
                  </a:lnTo>
                  <a:lnTo>
                    <a:pt x="1264" y="688"/>
                  </a:lnTo>
                  <a:lnTo>
                    <a:pt x="1392" y="672"/>
                  </a:lnTo>
                  <a:lnTo>
                    <a:pt x="1536" y="640"/>
                  </a:lnTo>
                  <a:lnTo>
                    <a:pt x="1712" y="592"/>
                  </a:lnTo>
                  <a:lnTo>
                    <a:pt x="1824" y="560"/>
                  </a:lnTo>
                  <a:lnTo>
                    <a:pt x="1904" y="528"/>
                  </a:lnTo>
                  <a:lnTo>
                    <a:pt x="1968" y="49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1001" name="Freeform 137"/>
            <p:cNvSpPr>
              <a:spLocks/>
            </p:cNvSpPr>
            <p:nvPr/>
          </p:nvSpPr>
          <p:spPr bwMode="auto">
            <a:xfrm>
              <a:off x="3784" y="3184"/>
              <a:ext cx="1936" cy="528"/>
            </a:xfrm>
            <a:custGeom>
              <a:avLst/>
              <a:gdLst>
                <a:gd name="T0" fmla="*/ 1936 w 1936"/>
                <a:gd name="T1" fmla="*/ 304 h 528"/>
                <a:gd name="T2" fmla="*/ 832 w 1936"/>
                <a:gd name="T3" fmla="*/ 0 h 528"/>
                <a:gd name="T4" fmla="*/ 0 w 1936"/>
                <a:gd name="T5" fmla="*/ 432 h 528"/>
                <a:gd name="T6" fmla="*/ 208 w 1936"/>
                <a:gd name="T7" fmla="*/ 480 h 528"/>
                <a:gd name="T8" fmla="*/ 512 w 1936"/>
                <a:gd name="T9" fmla="*/ 528 h 528"/>
                <a:gd name="T10" fmla="*/ 816 w 1936"/>
                <a:gd name="T11" fmla="*/ 528 h 528"/>
                <a:gd name="T12" fmla="*/ 1152 w 1936"/>
                <a:gd name="T13" fmla="*/ 528 h 528"/>
                <a:gd name="T14" fmla="*/ 1344 w 1936"/>
                <a:gd name="T15" fmla="*/ 496 h 528"/>
                <a:gd name="T16" fmla="*/ 1536 w 1936"/>
                <a:gd name="T17" fmla="*/ 464 h 528"/>
                <a:gd name="T18" fmla="*/ 1728 w 1936"/>
                <a:gd name="T19" fmla="*/ 416 h 528"/>
                <a:gd name="T20" fmla="*/ 1904 w 1936"/>
                <a:gd name="T21" fmla="*/ 352 h 528"/>
                <a:gd name="T22" fmla="*/ 1936 w 1936"/>
                <a:gd name="T23" fmla="*/ 304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36" h="528">
                  <a:moveTo>
                    <a:pt x="1936" y="304"/>
                  </a:moveTo>
                  <a:lnTo>
                    <a:pt x="832" y="0"/>
                  </a:lnTo>
                  <a:lnTo>
                    <a:pt x="0" y="432"/>
                  </a:lnTo>
                  <a:lnTo>
                    <a:pt x="208" y="480"/>
                  </a:lnTo>
                  <a:lnTo>
                    <a:pt x="512" y="528"/>
                  </a:lnTo>
                  <a:lnTo>
                    <a:pt x="816" y="528"/>
                  </a:lnTo>
                  <a:lnTo>
                    <a:pt x="1152" y="528"/>
                  </a:lnTo>
                  <a:lnTo>
                    <a:pt x="1344" y="496"/>
                  </a:lnTo>
                  <a:lnTo>
                    <a:pt x="1536" y="464"/>
                  </a:lnTo>
                  <a:lnTo>
                    <a:pt x="1728" y="416"/>
                  </a:lnTo>
                  <a:lnTo>
                    <a:pt x="1904" y="352"/>
                  </a:lnTo>
                  <a:lnTo>
                    <a:pt x="1936" y="3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1002" name="Freeform 138"/>
            <p:cNvSpPr>
              <a:spLocks/>
            </p:cNvSpPr>
            <p:nvPr/>
          </p:nvSpPr>
          <p:spPr bwMode="auto">
            <a:xfrm>
              <a:off x="4181" y="3442"/>
              <a:ext cx="85" cy="93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1003" name="Freeform 139"/>
            <p:cNvSpPr>
              <a:spLocks/>
            </p:cNvSpPr>
            <p:nvPr/>
          </p:nvSpPr>
          <p:spPr bwMode="auto">
            <a:xfrm>
              <a:off x="4555" y="3254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1004" name="Freeform 140"/>
            <p:cNvSpPr>
              <a:spLocks/>
            </p:cNvSpPr>
            <p:nvPr/>
          </p:nvSpPr>
          <p:spPr bwMode="auto">
            <a:xfrm flipH="1">
              <a:off x="4459" y="3418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1005" name="Freeform 141"/>
            <p:cNvSpPr>
              <a:spLocks/>
            </p:cNvSpPr>
            <p:nvPr/>
          </p:nvSpPr>
          <p:spPr bwMode="auto">
            <a:xfrm>
              <a:off x="3784" y="3184"/>
              <a:ext cx="1936" cy="528"/>
            </a:xfrm>
            <a:custGeom>
              <a:avLst/>
              <a:gdLst>
                <a:gd name="T0" fmla="*/ 1936 w 1936"/>
                <a:gd name="T1" fmla="*/ 304 h 528"/>
                <a:gd name="T2" fmla="*/ 832 w 1936"/>
                <a:gd name="T3" fmla="*/ 0 h 528"/>
                <a:gd name="T4" fmla="*/ 0 w 1936"/>
                <a:gd name="T5" fmla="*/ 432 h 528"/>
                <a:gd name="T6" fmla="*/ 208 w 1936"/>
                <a:gd name="T7" fmla="*/ 480 h 528"/>
                <a:gd name="T8" fmla="*/ 512 w 1936"/>
                <a:gd name="T9" fmla="*/ 528 h 528"/>
                <a:gd name="T10" fmla="*/ 816 w 1936"/>
                <a:gd name="T11" fmla="*/ 528 h 528"/>
                <a:gd name="T12" fmla="*/ 1152 w 1936"/>
                <a:gd name="T13" fmla="*/ 528 h 528"/>
                <a:gd name="T14" fmla="*/ 1344 w 1936"/>
                <a:gd name="T15" fmla="*/ 496 h 528"/>
                <a:gd name="T16" fmla="*/ 1536 w 1936"/>
                <a:gd name="T17" fmla="*/ 464 h 528"/>
                <a:gd name="T18" fmla="*/ 1728 w 1936"/>
                <a:gd name="T19" fmla="*/ 416 h 528"/>
                <a:gd name="T20" fmla="*/ 1904 w 1936"/>
                <a:gd name="T21" fmla="*/ 352 h 528"/>
                <a:gd name="T22" fmla="*/ 1936 w 1936"/>
                <a:gd name="T23" fmla="*/ 304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36" h="528">
                  <a:moveTo>
                    <a:pt x="1936" y="304"/>
                  </a:moveTo>
                  <a:lnTo>
                    <a:pt x="832" y="0"/>
                  </a:lnTo>
                  <a:lnTo>
                    <a:pt x="0" y="432"/>
                  </a:lnTo>
                  <a:lnTo>
                    <a:pt x="208" y="480"/>
                  </a:lnTo>
                  <a:lnTo>
                    <a:pt x="512" y="528"/>
                  </a:lnTo>
                  <a:lnTo>
                    <a:pt x="816" y="528"/>
                  </a:lnTo>
                  <a:lnTo>
                    <a:pt x="1152" y="528"/>
                  </a:lnTo>
                  <a:lnTo>
                    <a:pt x="1344" y="496"/>
                  </a:lnTo>
                  <a:lnTo>
                    <a:pt x="1536" y="464"/>
                  </a:lnTo>
                  <a:lnTo>
                    <a:pt x="1728" y="416"/>
                  </a:lnTo>
                  <a:lnTo>
                    <a:pt x="1904" y="352"/>
                  </a:lnTo>
                  <a:lnTo>
                    <a:pt x="1936" y="3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1006" name="Freeform 142"/>
            <p:cNvSpPr>
              <a:spLocks/>
            </p:cNvSpPr>
            <p:nvPr/>
          </p:nvSpPr>
          <p:spPr bwMode="auto">
            <a:xfrm>
              <a:off x="4181" y="3442"/>
              <a:ext cx="85" cy="93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1007" name="Freeform 143"/>
            <p:cNvSpPr>
              <a:spLocks/>
            </p:cNvSpPr>
            <p:nvPr/>
          </p:nvSpPr>
          <p:spPr bwMode="auto">
            <a:xfrm>
              <a:off x="4555" y="3254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1008" name="Freeform 144"/>
            <p:cNvSpPr>
              <a:spLocks/>
            </p:cNvSpPr>
            <p:nvPr/>
          </p:nvSpPr>
          <p:spPr bwMode="auto">
            <a:xfrm flipH="1">
              <a:off x="4459" y="3418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1009" name="Freeform 145"/>
            <p:cNvSpPr>
              <a:spLocks/>
            </p:cNvSpPr>
            <p:nvPr/>
          </p:nvSpPr>
          <p:spPr bwMode="auto">
            <a:xfrm>
              <a:off x="5189" y="3874"/>
              <a:ext cx="85" cy="93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1010" name="Freeform 146"/>
            <p:cNvSpPr>
              <a:spLocks/>
            </p:cNvSpPr>
            <p:nvPr/>
          </p:nvSpPr>
          <p:spPr bwMode="auto">
            <a:xfrm>
              <a:off x="5563" y="3686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1011" name="Freeform 147"/>
            <p:cNvSpPr>
              <a:spLocks/>
            </p:cNvSpPr>
            <p:nvPr/>
          </p:nvSpPr>
          <p:spPr bwMode="auto">
            <a:xfrm flipH="1">
              <a:off x="5467" y="3850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1012" name="Freeform 148"/>
            <p:cNvSpPr>
              <a:spLocks/>
            </p:cNvSpPr>
            <p:nvPr/>
          </p:nvSpPr>
          <p:spPr bwMode="auto">
            <a:xfrm>
              <a:off x="3861" y="3938"/>
              <a:ext cx="85" cy="93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1013" name="Freeform 149"/>
            <p:cNvSpPr>
              <a:spLocks/>
            </p:cNvSpPr>
            <p:nvPr/>
          </p:nvSpPr>
          <p:spPr bwMode="auto">
            <a:xfrm>
              <a:off x="4235" y="3750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1014" name="Freeform 150"/>
            <p:cNvSpPr>
              <a:spLocks/>
            </p:cNvSpPr>
            <p:nvPr/>
          </p:nvSpPr>
          <p:spPr bwMode="auto">
            <a:xfrm flipH="1">
              <a:off x="4139" y="3914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21015" name="Group 151"/>
          <p:cNvGrpSpPr>
            <a:grpSpLocks/>
          </p:cNvGrpSpPr>
          <p:nvPr/>
        </p:nvGrpSpPr>
        <p:grpSpPr bwMode="auto">
          <a:xfrm>
            <a:off x="2032000" y="3530600"/>
            <a:ext cx="4737100" cy="2444750"/>
            <a:chOff x="1280" y="2224"/>
            <a:chExt cx="2984" cy="1540"/>
          </a:xfrm>
        </p:grpSpPr>
        <p:sp>
          <p:nvSpPr>
            <p:cNvPr id="421016" name="Freeform 152"/>
            <p:cNvSpPr>
              <a:spLocks/>
            </p:cNvSpPr>
            <p:nvPr/>
          </p:nvSpPr>
          <p:spPr bwMode="auto">
            <a:xfrm>
              <a:off x="1280" y="2224"/>
              <a:ext cx="2984" cy="1540"/>
            </a:xfrm>
            <a:custGeom>
              <a:avLst/>
              <a:gdLst>
                <a:gd name="T0" fmla="*/ 0 w 2984"/>
                <a:gd name="T1" fmla="*/ 4 h 1540"/>
                <a:gd name="T2" fmla="*/ 8 w 2984"/>
                <a:gd name="T3" fmla="*/ 984 h 1540"/>
                <a:gd name="T4" fmla="*/ 48 w 2984"/>
                <a:gd name="T5" fmla="*/ 1104 h 1540"/>
                <a:gd name="T6" fmla="*/ 112 w 2984"/>
                <a:gd name="T7" fmla="*/ 1180 h 1540"/>
                <a:gd name="T8" fmla="*/ 180 w 2984"/>
                <a:gd name="T9" fmla="*/ 1228 h 1540"/>
                <a:gd name="T10" fmla="*/ 260 w 2984"/>
                <a:gd name="T11" fmla="*/ 1288 h 1540"/>
                <a:gd name="T12" fmla="*/ 368 w 2984"/>
                <a:gd name="T13" fmla="*/ 1336 h 1540"/>
                <a:gd name="T14" fmla="*/ 488 w 2984"/>
                <a:gd name="T15" fmla="*/ 1384 h 1540"/>
                <a:gd name="T16" fmla="*/ 640 w 2984"/>
                <a:gd name="T17" fmla="*/ 1432 h 1540"/>
                <a:gd name="T18" fmla="*/ 768 w 2984"/>
                <a:gd name="T19" fmla="*/ 1464 h 1540"/>
                <a:gd name="T20" fmla="*/ 952 w 2984"/>
                <a:gd name="T21" fmla="*/ 1500 h 1540"/>
                <a:gd name="T22" fmla="*/ 1108 w 2984"/>
                <a:gd name="T23" fmla="*/ 1520 h 1540"/>
                <a:gd name="T24" fmla="*/ 1276 w 2984"/>
                <a:gd name="T25" fmla="*/ 1536 h 1540"/>
                <a:gd name="T26" fmla="*/ 1432 w 2984"/>
                <a:gd name="T27" fmla="*/ 1540 h 1540"/>
                <a:gd name="T28" fmla="*/ 1584 w 2984"/>
                <a:gd name="T29" fmla="*/ 1536 h 1540"/>
                <a:gd name="T30" fmla="*/ 1776 w 2984"/>
                <a:gd name="T31" fmla="*/ 1528 h 1540"/>
                <a:gd name="T32" fmla="*/ 1940 w 2984"/>
                <a:gd name="T33" fmla="*/ 1520 h 1540"/>
                <a:gd name="T34" fmla="*/ 2136 w 2984"/>
                <a:gd name="T35" fmla="*/ 1496 h 1540"/>
                <a:gd name="T36" fmla="*/ 2456 w 2984"/>
                <a:gd name="T37" fmla="*/ 1400 h 1540"/>
                <a:gd name="T38" fmla="*/ 2616 w 2984"/>
                <a:gd name="T39" fmla="*/ 1340 h 1540"/>
                <a:gd name="T40" fmla="*/ 2776 w 2984"/>
                <a:gd name="T41" fmla="*/ 1244 h 1540"/>
                <a:gd name="T42" fmla="*/ 2860 w 2984"/>
                <a:gd name="T43" fmla="*/ 1172 h 1540"/>
                <a:gd name="T44" fmla="*/ 2928 w 2984"/>
                <a:gd name="T45" fmla="*/ 1100 h 1540"/>
                <a:gd name="T46" fmla="*/ 2984 w 2984"/>
                <a:gd name="T47" fmla="*/ 992 h 1540"/>
                <a:gd name="T48" fmla="*/ 2960 w 2984"/>
                <a:gd name="T49" fmla="*/ 0 h 1540"/>
                <a:gd name="T50" fmla="*/ 2916 w 2984"/>
                <a:gd name="T51" fmla="*/ 100 h 1540"/>
                <a:gd name="T52" fmla="*/ 2848 w 2984"/>
                <a:gd name="T53" fmla="*/ 216 h 1540"/>
                <a:gd name="T54" fmla="*/ 2748 w 2984"/>
                <a:gd name="T55" fmla="*/ 292 h 1540"/>
                <a:gd name="T56" fmla="*/ 2620 w 2984"/>
                <a:gd name="T57" fmla="*/ 364 h 1540"/>
                <a:gd name="T58" fmla="*/ 2480 w 2984"/>
                <a:gd name="T59" fmla="*/ 408 h 1540"/>
                <a:gd name="T60" fmla="*/ 2328 w 2984"/>
                <a:gd name="T61" fmla="*/ 460 h 1540"/>
                <a:gd name="T62" fmla="*/ 2168 w 2984"/>
                <a:gd name="T63" fmla="*/ 496 h 1540"/>
                <a:gd name="T64" fmla="*/ 1992 w 2984"/>
                <a:gd name="T65" fmla="*/ 528 h 1540"/>
                <a:gd name="T66" fmla="*/ 1824 w 2984"/>
                <a:gd name="T67" fmla="*/ 544 h 1540"/>
                <a:gd name="T68" fmla="*/ 1620 w 2984"/>
                <a:gd name="T69" fmla="*/ 552 h 1540"/>
                <a:gd name="T70" fmla="*/ 1452 w 2984"/>
                <a:gd name="T71" fmla="*/ 552 h 1540"/>
                <a:gd name="T72" fmla="*/ 1284 w 2984"/>
                <a:gd name="T73" fmla="*/ 552 h 1540"/>
                <a:gd name="T74" fmla="*/ 1156 w 2984"/>
                <a:gd name="T75" fmla="*/ 548 h 1540"/>
                <a:gd name="T76" fmla="*/ 1008 w 2984"/>
                <a:gd name="T77" fmla="*/ 536 h 1540"/>
                <a:gd name="T78" fmla="*/ 848 w 2984"/>
                <a:gd name="T79" fmla="*/ 508 h 1540"/>
                <a:gd name="T80" fmla="*/ 760 w 2984"/>
                <a:gd name="T81" fmla="*/ 484 h 1540"/>
                <a:gd name="T82" fmla="*/ 700 w 2984"/>
                <a:gd name="T83" fmla="*/ 468 h 1540"/>
                <a:gd name="T84" fmla="*/ 532 w 2984"/>
                <a:gd name="T85" fmla="*/ 428 h 1540"/>
                <a:gd name="T86" fmla="*/ 408 w 2984"/>
                <a:gd name="T87" fmla="*/ 384 h 1540"/>
                <a:gd name="T88" fmla="*/ 312 w 2984"/>
                <a:gd name="T89" fmla="*/ 336 h 1540"/>
                <a:gd name="T90" fmla="*/ 200 w 2984"/>
                <a:gd name="T91" fmla="*/ 280 h 1540"/>
                <a:gd name="T92" fmla="*/ 56 w 2984"/>
                <a:gd name="T93" fmla="*/ 148 h 1540"/>
                <a:gd name="T94" fmla="*/ 0 w 2984"/>
                <a:gd name="T95" fmla="*/ 4 h 1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984" h="1540">
                  <a:moveTo>
                    <a:pt x="0" y="4"/>
                  </a:moveTo>
                  <a:lnTo>
                    <a:pt x="8" y="984"/>
                  </a:lnTo>
                  <a:lnTo>
                    <a:pt x="48" y="1104"/>
                  </a:lnTo>
                  <a:lnTo>
                    <a:pt x="112" y="1180"/>
                  </a:lnTo>
                  <a:lnTo>
                    <a:pt x="180" y="1228"/>
                  </a:lnTo>
                  <a:lnTo>
                    <a:pt x="260" y="1288"/>
                  </a:lnTo>
                  <a:lnTo>
                    <a:pt x="368" y="1336"/>
                  </a:lnTo>
                  <a:lnTo>
                    <a:pt x="488" y="1384"/>
                  </a:lnTo>
                  <a:lnTo>
                    <a:pt x="640" y="1432"/>
                  </a:lnTo>
                  <a:lnTo>
                    <a:pt x="768" y="1464"/>
                  </a:lnTo>
                  <a:lnTo>
                    <a:pt x="952" y="1500"/>
                  </a:lnTo>
                  <a:lnTo>
                    <a:pt x="1108" y="1520"/>
                  </a:lnTo>
                  <a:lnTo>
                    <a:pt x="1276" y="1536"/>
                  </a:lnTo>
                  <a:lnTo>
                    <a:pt x="1432" y="1540"/>
                  </a:lnTo>
                  <a:lnTo>
                    <a:pt x="1584" y="1536"/>
                  </a:lnTo>
                  <a:lnTo>
                    <a:pt x="1776" y="1528"/>
                  </a:lnTo>
                  <a:lnTo>
                    <a:pt x="1940" y="1520"/>
                  </a:lnTo>
                  <a:lnTo>
                    <a:pt x="2136" y="1496"/>
                  </a:lnTo>
                  <a:lnTo>
                    <a:pt x="2456" y="1400"/>
                  </a:lnTo>
                  <a:lnTo>
                    <a:pt x="2616" y="1340"/>
                  </a:lnTo>
                  <a:lnTo>
                    <a:pt x="2776" y="1244"/>
                  </a:lnTo>
                  <a:lnTo>
                    <a:pt x="2860" y="1172"/>
                  </a:lnTo>
                  <a:lnTo>
                    <a:pt x="2928" y="1100"/>
                  </a:lnTo>
                  <a:lnTo>
                    <a:pt x="2984" y="992"/>
                  </a:lnTo>
                  <a:lnTo>
                    <a:pt x="2960" y="0"/>
                  </a:lnTo>
                  <a:lnTo>
                    <a:pt x="2916" y="100"/>
                  </a:lnTo>
                  <a:lnTo>
                    <a:pt x="2848" y="216"/>
                  </a:lnTo>
                  <a:lnTo>
                    <a:pt x="2748" y="292"/>
                  </a:lnTo>
                  <a:lnTo>
                    <a:pt x="2620" y="364"/>
                  </a:lnTo>
                  <a:lnTo>
                    <a:pt x="2480" y="408"/>
                  </a:lnTo>
                  <a:lnTo>
                    <a:pt x="2328" y="460"/>
                  </a:lnTo>
                  <a:lnTo>
                    <a:pt x="2168" y="496"/>
                  </a:lnTo>
                  <a:lnTo>
                    <a:pt x="1992" y="528"/>
                  </a:lnTo>
                  <a:lnTo>
                    <a:pt x="1824" y="544"/>
                  </a:lnTo>
                  <a:lnTo>
                    <a:pt x="1620" y="552"/>
                  </a:lnTo>
                  <a:lnTo>
                    <a:pt x="1452" y="552"/>
                  </a:lnTo>
                  <a:lnTo>
                    <a:pt x="1284" y="552"/>
                  </a:lnTo>
                  <a:lnTo>
                    <a:pt x="1156" y="548"/>
                  </a:lnTo>
                  <a:lnTo>
                    <a:pt x="1008" y="536"/>
                  </a:lnTo>
                  <a:lnTo>
                    <a:pt x="848" y="508"/>
                  </a:lnTo>
                  <a:lnTo>
                    <a:pt x="760" y="484"/>
                  </a:lnTo>
                  <a:lnTo>
                    <a:pt x="700" y="468"/>
                  </a:lnTo>
                  <a:lnTo>
                    <a:pt x="532" y="428"/>
                  </a:lnTo>
                  <a:lnTo>
                    <a:pt x="408" y="384"/>
                  </a:lnTo>
                  <a:lnTo>
                    <a:pt x="312" y="336"/>
                  </a:lnTo>
                  <a:lnTo>
                    <a:pt x="200" y="280"/>
                  </a:lnTo>
                  <a:lnTo>
                    <a:pt x="56" y="148"/>
                  </a:lnTo>
                  <a:lnTo>
                    <a:pt x="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99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1017" name="Freeform 153"/>
            <p:cNvSpPr>
              <a:spLocks/>
            </p:cNvSpPr>
            <p:nvPr/>
          </p:nvSpPr>
          <p:spPr bwMode="auto">
            <a:xfrm>
              <a:off x="2768" y="3360"/>
              <a:ext cx="128" cy="149"/>
            </a:xfrm>
            <a:custGeom>
              <a:avLst/>
              <a:gdLst>
                <a:gd name="T0" fmla="*/ 72 w 128"/>
                <a:gd name="T1" fmla="*/ 16 h 149"/>
                <a:gd name="T2" fmla="*/ 8 w 128"/>
                <a:gd name="T3" fmla="*/ 32 h 149"/>
                <a:gd name="T4" fmla="*/ 24 w 128"/>
                <a:gd name="T5" fmla="*/ 112 h 149"/>
                <a:gd name="T6" fmla="*/ 120 w 128"/>
                <a:gd name="T7" fmla="*/ 128 h 149"/>
                <a:gd name="T8" fmla="*/ 72 w 128"/>
                <a:gd name="T9" fmla="*/ 16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149">
                  <a:moveTo>
                    <a:pt x="72" y="16"/>
                  </a:moveTo>
                  <a:cubicBezTo>
                    <a:pt x="53" y="0"/>
                    <a:pt x="16" y="16"/>
                    <a:pt x="8" y="32"/>
                  </a:cubicBezTo>
                  <a:cubicBezTo>
                    <a:pt x="0" y="48"/>
                    <a:pt x="5" y="96"/>
                    <a:pt x="24" y="112"/>
                  </a:cubicBezTo>
                  <a:cubicBezTo>
                    <a:pt x="43" y="128"/>
                    <a:pt x="112" y="149"/>
                    <a:pt x="120" y="128"/>
                  </a:cubicBezTo>
                  <a:cubicBezTo>
                    <a:pt x="128" y="107"/>
                    <a:pt x="91" y="32"/>
                    <a:pt x="72" y="16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1018" name="Freeform 154"/>
            <p:cNvSpPr>
              <a:spLocks/>
            </p:cNvSpPr>
            <p:nvPr/>
          </p:nvSpPr>
          <p:spPr bwMode="auto">
            <a:xfrm>
              <a:off x="2256" y="2976"/>
              <a:ext cx="112" cy="117"/>
            </a:xfrm>
            <a:custGeom>
              <a:avLst/>
              <a:gdLst>
                <a:gd name="T0" fmla="*/ 72 w 128"/>
                <a:gd name="T1" fmla="*/ 16 h 149"/>
                <a:gd name="T2" fmla="*/ 8 w 128"/>
                <a:gd name="T3" fmla="*/ 32 h 149"/>
                <a:gd name="T4" fmla="*/ 24 w 128"/>
                <a:gd name="T5" fmla="*/ 112 h 149"/>
                <a:gd name="T6" fmla="*/ 120 w 128"/>
                <a:gd name="T7" fmla="*/ 128 h 149"/>
                <a:gd name="T8" fmla="*/ 72 w 128"/>
                <a:gd name="T9" fmla="*/ 16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149">
                  <a:moveTo>
                    <a:pt x="72" y="16"/>
                  </a:moveTo>
                  <a:cubicBezTo>
                    <a:pt x="53" y="0"/>
                    <a:pt x="16" y="16"/>
                    <a:pt x="8" y="32"/>
                  </a:cubicBezTo>
                  <a:cubicBezTo>
                    <a:pt x="0" y="48"/>
                    <a:pt x="5" y="96"/>
                    <a:pt x="24" y="112"/>
                  </a:cubicBezTo>
                  <a:cubicBezTo>
                    <a:pt x="43" y="128"/>
                    <a:pt x="112" y="149"/>
                    <a:pt x="120" y="128"/>
                  </a:cubicBezTo>
                  <a:cubicBezTo>
                    <a:pt x="128" y="107"/>
                    <a:pt x="91" y="32"/>
                    <a:pt x="72" y="16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1019" name="Freeform 155"/>
            <p:cNvSpPr>
              <a:spLocks/>
            </p:cNvSpPr>
            <p:nvPr/>
          </p:nvSpPr>
          <p:spPr bwMode="auto">
            <a:xfrm>
              <a:off x="2816" y="2992"/>
              <a:ext cx="128" cy="149"/>
            </a:xfrm>
            <a:custGeom>
              <a:avLst/>
              <a:gdLst>
                <a:gd name="T0" fmla="*/ 72 w 128"/>
                <a:gd name="T1" fmla="*/ 16 h 149"/>
                <a:gd name="T2" fmla="*/ 8 w 128"/>
                <a:gd name="T3" fmla="*/ 32 h 149"/>
                <a:gd name="T4" fmla="*/ 24 w 128"/>
                <a:gd name="T5" fmla="*/ 112 h 149"/>
                <a:gd name="T6" fmla="*/ 120 w 128"/>
                <a:gd name="T7" fmla="*/ 128 h 149"/>
                <a:gd name="T8" fmla="*/ 72 w 128"/>
                <a:gd name="T9" fmla="*/ 16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149">
                  <a:moveTo>
                    <a:pt x="72" y="16"/>
                  </a:moveTo>
                  <a:cubicBezTo>
                    <a:pt x="53" y="0"/>
                    <a:pt x="16" y="16"/>
                    <a:pt x="8" y="32"/>
                  </a:cubicBezTo>
                  <a:cubicBezTo>
                    <a:pt x="0" y="48"/>
                    <a:pt x="5" y="96"/>
                    <a:pt x="24" y="112"/>
                  </a:cubicBezTo>
                  <a:cubicBezTo>
                    <a:pt x="43" y="128"/>
                    <a:pt x="112" y="149"/>
                    <a:pt x="120" y="128"/>
                  </a:cubicBezTo>
                  <a:cubicBezTo>
                    <a:pt x="128" y="107"/>
                    <a:pt x="91" y="32"/>
                    <a:pt x="72" y="16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1020" name="Freeform 156"/>
            <p:cNvSpPr>
              <a:spLocks/>
            </p:cNvSpPr>
            <p:nvPr/>
          </p:nvSpPr>
          <p:spPr bwMode="auto">
            <a:xfrm>
              <a:off x="3648" y="3216"/>
              <a:ext cx="128" cy="149"/>
            </a:xfrm>
            <a:custGeom>
              <a:avLst/>
              <a:gdLst>
                <a:gd name="T0" fmla="*/ 72 w 128"/>
                <a:gd name="T1" fmla="*/ 16 h 149"/>
                <a:gd name="T2" fmla="*/ 8 w 128"/>
                <a:gd name="T3" fmla="*/ 32 h 149"/>
                <a:gd name="T4" fmla="*/ 24 w 128"/>
                <a:gd name="T5" fmla="*/ 112 h 149"/>
                <a:gd name="T6" fmla="*/ 120 w 128"/>
                <a:gd name="T7" fmla="*/ 128 h 149"/>
                <a:gd name="T8" fmla="*/ 72 w 128"/>
                <a:gd name="T9" fmla="*/ 16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149">
                  <a:moveTo>
                    <a:pt x="72" y="16"/>
                  </a:moveTo>
                  <a:cubicBezTo>
                    <a:pt x="53" y="0"/>
                    <a:pt x="16" y="16"/>
                    <a:pt x="8" y="32"/>
                  </a:cubicBezTo>
                  <a:cubicBezTo>
                    <a:pt x="0" y="48"/>
                    <a:pt x="5" y="96"/>
                    <a:pt x="24" y="112"/>
                  </a:cubicBezTo>
                  <a:cubicBezTo>
                    <a:pt x="43" y="128"/>
                    <a:pt x="112" y="149"/>
                    <a:pt x="120" y="128"/>
                  </a:cubicBezTo>
                  <a:cubicBezTo>
                    <a:pt x="128" y="107"/>
                    <a:pt x="91" y="32"/>
                    <a:pt x="72" y="16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21066" name="Freeform 202"/>
          <p:cNvSpPr>
            <a:spLocks/>
          </p:cNvSpPr>
          <p:nvPr/>
        </p:nvSpPr>
        <p:spPr bwMode="auto">
          <a:xfrm>
            <a:off x="6191250" y="4375150"/>
            <a:ext cx="571500" cy="1276350"/>
          </a:xfrm>
          <a:custGeom>
            <a:avLst/>
            <a:gdLst>
              <a:gd name="T0" fmla="*/ 0 w 312"/>
              <a:gd name="T1" fmla="*/ 276 h 756"/>
              <a:gd name="T2" fmla="*/ 108 w 312"/>
              <a:gd name="T3" fmla="*/ 216 h 756"/>
              <a:gd name="T4" fmla="*/ 204 w 312"/>
              <a:gd name="T5" fmla="*/ 132 h 756"/>
              <a:gd name="T6" fmla="*/ 264 w 312"/>
              <a:gd name="T7" fmla="*/ 72 h 756"/>
              <a:gd name="T8" fmla="*/ 300 w 312"/>
              <a:gd name="T9" fmla="*/ 0 h 756"/>
              <a:gd name="T10" fmla="*/ 312 w 312"/>
              <a:gd name="T11" fmla="*/ 456 h 756"/>
              <a:gd name="T12" fmla="*/ 264 w 312"/>
              <a:gd name="T13" fmla="*/ 552 h 756"/>
              <a:gd name="T14" fmla="*/ 192 w 312"/>
              <a:gd name="T15" fmla="*/ 636 h 756"/>
              <a:gd name="T16" fmla="*/ 120 w 312"/>
              <a:gd name="T17" fmla="*/ 684 h 756"/>
              <a:gd name="T18" fmla="*/ 60 w 312"/>
              <a:gd name="T19" fmla="*/ 720 h 756"/>
              <a:gd name="T20" fmla="*/ 12 w 312"/>
              <a:gd name="T21" fmla="*/ 756 h 756"/>
              <a:gd name="T22" fmla="*/ 0 w 312"/>
              <a:gd name="T23" fmla="*/ 276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12" h="756">
                <a:moveTo>
                  <a:pt x="0" y="276"/>
                </a:moveTo>
                <a:lnTo>
                  <a:pt x="108" y="216"/>
                </a:lnTo>
                <a:lnTo>
                  <a:pt x="204" y="132"/>
                </a:lnTo>
                <a:lnTo>
                  <a:pt x="264" y="72"/>
                </a:lnTo>
                <a:lnTo>
                  <a:pt x="300" y="0"/>
                </a:lnTo>
                <a:lnTo>
                  <a:pt x="312" y="456"/>
                </a:lnTo>
                <a:lnTo>
                  <a:pt x="264" y="552"/>
                </a:lnTo>
                <a:lnTo>
                  <a:pt x="192" y="636"/>
                </a:lnTo>
                <a:lnTo>
                  <a:pt x="120" y="684"/>
                </a:lnTo>
                <a:lnTo>
                  <a:pt x="60" y="720"/>
                </a:lnTo>
                <a:lnTo>
                  <a:pt x="12" y="756"/>
                </a:lnTo>
                <a:lnTo>
                  <a:pt x="0" y="276"/>
                </a:lnTo>
                <a:close/>
              </a:path>
            </a:pathLst>
          </a:cu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21068" name="Freeform 204"/>
          <p:cNvSpPr>
            <a:spLocks/>
          </p:cNvSpPr>
          <p:nvPr/>
        </p:nvSpPr>
        <p:spPr bwMode="auto">
          <a:xfrm>
            <a:off x="2038350" y="4362450"/>
            <a:ext cx="1028700" cy="1447800"/>
          </a:xfrm>
          <a:custGeom>
            <a:avLst/>
            <a:gdLst>
              <a:gd name="T0" fmla="*/ 0 w 648"/>
              <a:gd name="T1" fmla="*/ 0 h 912"/>
              <a:gd name="T2" fmla="*/ 48 w 648"/>
              <a:gd name="T3" fmla="*/ 96 h 912"/>
              <a:gd name="T4" fmla="*/ 120 w 648"/>
              <a:gd name="T5" fmla="*/ 180 h 912"/>
              <a:gd name="T6" fmla="*/ 192 w 648"/>
              <a:gd name="T7" fmla="*/ 252 h 912"/>
              <a:gd name="T8" fmla="*/ 288 w 648"/>
              <a:gd name="T9" fmla="*/ 312 h 912"/>
              <a:gd name="T10" fmla="*/ 384 w 648"/>
              <a:gd name="T11" fmla="*/ 348 h 912"/>
              <a:gd name="T12" fmla="*/ 480 w 648"/>
              <a:gd name="T13" fmla="*/ 384 h 912"/>
              <a:gd name="T14" fmla="*/ 576 w 648"/>
              <a:gd name="T15" fmla="*/ 408 h 912"/>
              <a:gd name="T16" fmla="*/ 648 w 648"/>
              <a:gd name="T17" fmla="*/ 432 h 912"/>
              <a:gd name="T18" fmla="*/ 648 w 648"/>
              <a:gd name="T19" fmla="*/ 912 h 912"/>
              <a:gd name="T20" fmla="*/ 528 w 648"/>
              <a:gd name="T21" fmla="*/ 876 h 912"/>
              <a:gd name="T22" fmla="*/ 468 w 648"/>
              <a:gd name="T23" fmla="*/ 840 h 912"/>
              <a:gd name="T24" fmla="*/ 396 w 648"/>
              <a:gd name="T25" fmla="*/ 792 h 912"/>
              <a:gd name="T26" fmla="*/ 324 w 648"/>
              <a:gd name="T27" fmla="*/ 756 h 912"/>
              <a:gd name="T28" fmla="*/ 240 w 648"/>
              <a:gd name="T29" fmla="*/ 720 h 912"/>
              <a:gd name="T30" fmla="*/ 156 w 648"/>
              <a:gd name="T31" fmla="*/ 660 h 912"/>
              <a:gd name="T32" fmla="*/ 108 w 648"/>
              <a:gd name="T33" fmla="*/ 624 h 912"/>
              <a:gd name="T34" fmla="*/ 60 w 648"/>
              <a:gd name="T35" fmla="*/ 588 h 912"/>
              <a:gd name="T36" fmla="*/ 0 w 648"/>
              <a:gd name="T37" fmla="*/ 492 h 912"/>
              <a:gd name="T38" fmla="*/ 0 w 648"/>
              <a:gd name="T39" fmla="*/ 0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648" h="912">
                <a:moveTo>
                  <a:pt x="0" y="0"/>
                </a:moveTo>
                <a:lnTo>
                  <a:pt x="48" y="96"/>
                </a:lnTo>
                <a:lnTo>
                  <a:pt x="120" y="180"/>
                </a:lnTo>
                <a:lnTo>
                  <a:pt x="192" y="252"/>
                </a:lnTo>
                <a:lnTo>
                  <a:pt x="288" y="312"/>
                </a:lnTo>
                <a:lnTo>
                  <a:pt x="384" y="348"/>
                </a:lnTo>
                <a:lnTo>
                  <a:pt x="480" y="384"/>
                </a:lnTo>
                <a:lnTo>
                  <a:pt x="576" y="408"/>
                </a:lnTo>
                <a:lnTo>
                  <a:pt x="648" y="432"/>
                </a:lnTo>
                <a:lnTo>
                  <a:pt x="648" y="912"/>
                </a:lnTo>
                <a:lnTo>
                  <a:pt x="528" y="876"/>
                </a:lnTo>
                <a:lnTo>
                  <a:pt x="468" y="840"/>
                </a:lnTo>
                <a:lnTo>
                  <a:pt x="396" y="792"/>
                </a:lnTo>
                <a:lnTo>
                  <a:pt x="324" y="756"/>
                </a:lnTo>
                <a:lnTo>
                  <a:pt x="240" y="720"/>
                </a:lnTo>
                <a:lnTo>
                  <a:pt x="156" y="660"/>
                </a:lnTo>
                <a:lnTo>
                  <a:pt x="108" y="624"/>
                </a:lnTo>
                <a:lnTo>
                  <a:pt x="60" y="588"/>
                </a:lnTo>
                <a:lnTo>
                  <a:pt x="0" y="492"/>
                </a:lnTo>
                <a:lnTo>
                  <a:pt x="0" y="0"/>
                </a:lnTo>
                <a:close/>
              </a:path>
            </a:pathLst>
          </a:cu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21067" name="Freeform 203"/>
          <p:cNvSpPr>
            <a:spLocks/>
          </p:cNvSpPr>
          <p:nvPr/>
        </p:nvSpPr>
        <p:spPr bwMode="auto">
          <a:xfrm>
            <a:off x="2019300" y="3619500"/>
            <a:ext cx="1071563" cy="1485900"/>
          </a:xfrm>
          <a:custGeom>
            <a:avLst/>
            <a:gdLst>
              <a:gd name="T0" fmla="*/ 0 w 675"/>
              <a:gd name="T1" fmla="*/ 0 h 936"/>
              <a:gd name="T2" fmla="*/ 51 w 675"/>
              <a:gd name="T3" fmla="*/ 66 h 936"/>
              <a:gd name="T4" fmla="*/ 69 w 675"/>
              <a:gd name="T5" fmla="*/ 102 h 936"/>
              <a:gd name="T6" fmla="*/ 137 w 675"/>
              <a:gd name="T7" fmla="*/ 180 h 936"/>
              <a:gd name="T8" fmla="*/ 219 w 675"/>
              <a:gd name="T9" fmla="*/ 234 h 936"/>
              <a:gd name="T10" fmla="*/ 309 w 675"/>
              <a:gd name="T11" fmla="*/ 282 h 936"/>
              <a:gd name="T12" fmla="*/ 411 w 675"/>
              <a:gd name="T13" fmla="*/ 324 h 936"/>
              <a:gd name="T14" fmla="*/ 507 w 675"/>
              <a:gd name="T15" fmla="*/ 360 h 936"/>
              <a:gd name="T16" fmla="*/ 597 w 675"/>
              <a:gd name="T17" fmla="*/ 390 h 936"/>
              <a:gd name="T18" fmla="*/ 675 w 675"/>
              <a:gd name="T19" fmla="*/ 420 h 936"/>
              <a:gd name="T20" fmla="*/ 663 w 675"/>
              <a:gd name="T21" fmla="*/ 936 h 936"/>
              <a:gd name="T22" fmla="*/ 572 w 675"/>
              <a:gd name="T23" fmla="*/ 912 h 936"/>
              <a:gd name="T24" fmla="*/ 485 w 675"/>
              <a:gd name="T25" fmla="*/ 888 h 936"/>
              <a:gd name="T26" fmla="*/ 423 w 675"/>
              <a:gd name="T27" fmla="*/ 852 h 936"/>
              <a:gd name="T28" fmla="*/ 348 w 675"/>
              <a:gd name="T29" fmla="*/ 816 h 936"/>
              <a:gd name="T30" fmla="*/ 249 w 675"/>
              <a:gd name="T31" fmla="*/ 780 h 936"/>
              <a:gd name="T32" fmla="*/ 162 w 675"/>
              <a:gd name="T33" fmla="*/ 708 h 936"/>
              <a:gd name="T34" fmla="*/ 112 w 675"/>
              <a:gd name="T35" fmla="*/ 660 h 936"/>
              <a:gd name="T36" fmla="*/ 75 w 675"/>
              <a:gd name="T37" fmla="*/ 588 h 936"/>
              <a:gd name="T38" fmla="*/ 12 w 675"/>
              <a:gd name="T39" fmla="*/ 492 h 936"/>
              <a:gd name="T40" fmla="*/ 0 w 675"/>
              <a:gd name="T41" fmla="*/ 0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675" h="936">
                <a:moveTo>
                  <a:pt x="0" y="0"/>
                </a:moveTo>
                <a:lnTo>
                  <a:pt x="51" y="66"/>
                </a:lnTo>
                <a:lnTo>
                  <a:pt x="69" y="102"/>
                </a:lnTo>
                <a:lnTo>
                  <a:pt x="137" y="180"/>
                </a:lnTo>
                <a:lnTo>
                  <a:pt x="219" y="234"/>
                </a:lnTo>
                <a:lnTo>
                  <a:pt x="309" y="282"/>
                </a:lnTo>
                <a:lnTo>
                  <a:pt x="411" y="324"/>
                </a:lnTo>
                <a:lnTo>
                  <a:pt x="507" y="360"/>
                </a:lnTo>
                <a:lnTo>
                  <a:pt x="597" y="390"/>
                </a:lnTo>
                <a:lnTo>
                  <a:pt x="675" y="420"/>
                </a:lnTo>
                <a:lnTo>
                  <a:pt x="663" y="936"/>
                </a:lnTo>
                <a:lnTo>
                  <a:pt x="572" y="912"/>
                </a:lnTo>
                <a:lnTo>
                  <a:pt x="485" y="888"/>
                </a:lnTo>
                <a:lnTo>
                  <a:pt x="423" y="852"/>
                </a:lnTo>
                <a:lnTo>
                  <a:pt x="348" y="816"/>
                </a:lnTo>
                <a:lnTo>
                  <a:pt x="249" y="780"/>
                </a:lnTo>
                <a:lnTo>
                  <a:pt x="162" y="708"/>
                </a:lnTo>
                <a:lnTo>
                  <a:pt x="112" y="660"/>
                </a:lnTo>
                <a:lnTo>
                  <a:pt x="75" y="588"/>
                </a:lnTo>
                <a:lnTo>
                  <a:pt x="12" y="492"/>
                </a:lnTo>
                <a:lnTo>
                  <a:pt x="0" y="0"/>
                </a:lnTo>
                <a:close/>
              </a:path>
            </a:pathLst>
          </a:cu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21064" name="Freeform 200"/>
          <p:cNvSpPr>
            <a:spLocks/>
          </p:cNvSpPr>
          <p:nvPr/>
        </p:nvSpPr>
        <p:spPr bwMode="auto">
          <a:xfrm>
            <a:off x="2609850" y="2641600"/>
            <a:ext cx="3238500" cy="908050"/>
          </a:xfrm>
          <a:custGeom>
            <a:avLst/>
            <a:gdLst>
              <a:gd name="T0" fmla="*/ 1152 w 2040"/>
              <a:gd name="T1" fmla="*/ 572 h 572"/>
              <a:gd name="T2" fmla="*/ 2040 w 2040"/>
              <a:gd name="T3" fmla="*/ 92 h 572"/>
              <a:gd name="T4" fmla="*/ 1812 w 2040"/>
              <a:gd name="T5" fmla="*/ 68 h 572"/>
              <a:gd name="T6" fmla="*/ 1680 w 2040"/>
              <a:gd name="T7" fmla="*/ 44 h 572"/>
              <a:gd name="T8" fmla="*/ 1526 w 2040"/>
              <a:gd name="T9" fmla="*/ 20 h 572"/>
              <a:gd name="T10" fmla="*/ 1334 w 2040"/>
              <a:gd name="T11" fmla="*/ 0 h 572"/>
              <a:gd name="T12" fmla="*/ 1150 w 2040"/>
              <a:gd name="T13" fmla="*/ 4 h 572"/>
              <a:gd name="T14" fmla="*/ 1002 w 2040"/>
              <a:gd name="T15" fmla="*/ 0 h 572"/>
              <a:gd name="T16" fmla="*/ 854 w 2040"/>
              <a:gd name="T17" fmla="*/ 8 h 572"/>
              <a:gd name="T18" fmla="*/ 696 w 2040"/>
              <a:gd name="T19" fmla="*/ 20 h 572"/>
              <a:gd name="T20" fmla="*/ 530 w 2040"/>
              <a:gd name="T21" fmla="*/ 44 h 572"/>
              <a:gd name="T22" fmla="*/ 382 w 2040"/>
              <a:gd name="T23" fmla="*/ 72 h 572"/>
              <a:gd name="T24" fmla="*/ 286 w 2040"/>
              <a:gd name="T25" fmla="*/ 96 h 572"/>
              <a:gd name="T26" fmla="*/ 176 w 2040"/>
              <a:gd name="T27" fmla="*/ 128 h 572"/>
              <a:gd name="T28" fmla="*/ 88 w 2040"/>
              <a:gd name="T29" fmla="*/ 160 h 572"/>
              <a:gd name="T30" fmla="*/ 0 w 2040"/>
              <a:gd name="T31" fmla="*/ 196 h 572"/>
              <a:gd name="T32" fmla="*/ 1152 w 2040"/>
              <a:gd name="T33" fmla="*/ 572 h 5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040" h="572">
                <a:moveTo>
                  <a:pt x="1152" y="572"/>
                </a:moveTo>
                <a:lnTo>
                  <a:pt x="2040" y="92"/>
                </a:lnTo>
                <a:lnTo>
                  <a:pt x="1812" y="68"/>
                </a:lnTo>
                <a:lnTo>
                  <a:pt x="1680" y="44"/>
                </a:lnTo>
                <a:lnTo>
                  <a:pt x="1526" y="20"/>
                </a:lnTo>
                <a:lnTo>
                  <a:pt x="1334" y="0"/>
                </a:lnTo>
                <a:lnTo>
                  <a:pt x="1150" y="4"/>
                </a:lnTo>
                <a:lnTo>
                  <a:pt x="1002" y="0"/>
                </a:lnTo>
                <a:lnTo>
                  <a:pt x="854" y="8"/>
                </a:lnTo>
                <a:lnTo>
                  <a:pt x="696" y="20"/>
                </a:lnTo>
                <a:lnTo>
                  <a:pt x="530" y="44"/>
                </a:lnTo>
                <a:lnTo>
                  <a:pt x="382" y="72"/>
                </a:lnTo>
                <a:lnTo>
                  <a:pt x="286" y="96"/>
                </a:lnTo>
                <a:lnTo>
                  <a:pt x="176" y="128"/>
                </a:lnTo>
                <a:lnTo>
                  <a:pt x="88" y="160"/>
                </a:lnTo>
                <a:lnTo>
                  <a:pt x="0" y="196"/>
                </a:lnTo>
                <a:lnTo>
                  <a:pt x="1152" y="572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421043" name="Group 179"/>
          <p:cNvGrpSpPr>
            <a:grpSpLocks/>
          </p:cNvGrpSpPr>
          <p:nvPr/>
        </p:nvGrpSpPr>
        <p:grpSpPr bwMode="auto">
          <a:xfrm rot="-66427200">
            <a:off x="1463675" y="1539875"/>
            <a:ext cx="5692775" cy="1150938"/>
            <a:chOff x="198" y="3003"/>
            <a:chExt cx="3586" cy="725"/>
          </a:xfrm>
        </p:grpSpPr>
        <p:sp>
          <p:nvSpPr>
            <p:cNvPr id="421044" name="Freeform 180"/>
            <p:cNvSpPr>
              <a:spLocks/>
            </p:cNvSpPr>
            <p:nvPr/>
          </p:nvSpPr>
          <p:spPr bwMode="auto">
            <a:xfrm>
              <a:off x="198" y="3003"/>
              <a:ext cx="3586" cy="725"/>
            </a:xfrm>
            <a:custGeom>
              <a:avLst/>
              <a:gdLst>
                <a:gd name="T0" fmla="*/ 90 w 3586"/>
                <a:gd name="T1" fmla="*/ 13 h 725"/>
                <a:gd name="T2" fmla="*/ 2402 w 3586"/>
                <a:gd name="T3" fmla="*/ 381 h 725"/>
                <a:gd name="T4" fmla="*/ 2394 w 3586"/>
                <a:gd name="T5" fmla="*/ 333 h 725"/>
                <a:gd name="T6" fmla="*/ 3490 w 3586"/>
                <a:gd name="T7" fmla="*/ 397 h 725"/>
                <a:gd name="T8" fmla="*/ 3586 w 3586"/>
                <a:gd name="T9" fmla="*/ 533 h 725"/>
                <a:gd name="T10" fmla="*/ 3514 w 3586"/>
                <a:gd name="T11" fmla="*/ 669 h 725"/>
                <a:gd name="T12" fmla="*/ 3202 w 3586"/>
                <a:gd name="T13" fmla="*/ 701 h 725"/>
                <a:gd name="T14" fmla="*/ 3002 w 3586"/>
                <a:gd name="T15" fmla="*/ 725 h 725"/>
                <a:gd name="T16" fmla="*/ 2794 w 3586"/>
                <a:gd name="T17" fmla="*/ 725 h 725"/>
                <a:gd name="T18" fmla="*/ 2322 w 3586"/>
                <a:gd name="T19" fmla="*/ 653 h 725"/>
                <a:gd name="T20" fmla="*/ 2402 w 3586"/>
                <a:gd name="T21" fmla="*/ 333 h 725"/>
                <a:gd name="T22" fmla="*/ 2338 w 3586"/>
                <a:gd name="T23" fmla="*/ 589 h 725"/>
                <a:gd name="T24" fmla="*/ 2034 w 3586"/>
                <a:gd name="T25" fmla="*/ 581 h 725"/>
                <a:gd name="T26" fmla="*/ 1858 w 3586"/>
                <a:gd name="T27" fmla="*/ 581 h 725"/>
                <a:gd name="T28" fmla="*/ 1298 w 3586"/>
                <a:gd name="T29" fmla="*/ 533 h 725"/>
                <a:gd name="T30" fmla="*/ 954 w 3586"/>
                <a:gd name="T31" fmla="*/ 461 h 725"/>
                <a:gd name="T32" fmla="*/ 714 w 3586"/>
                <a:gd name="T33" fmla="*/ 365 h 725"/>
                <a:gd name="T34" fmla="*/ 426 w 3586"/>
                <a:gd name="T35" fmla="*/ 264 h 725"/>
                <a:gd name="T36" fmla="*/ 438 w 3586"/>
                <a:gd name="T37" fmla="*/ 216 h 725"/>
                <a:gd name="T38" fmla="*/ 396 w 3586"/>
                <a:gd name="T39" fmla="*/ 252 h 725"/>
                <a:gd name="T40" fmla="*/ 414 w 3586"/>
                <a:gd name="T41" fmla="*/ 195 h 725"/>
                <a:gd name="T42" fmla="*/ 369 w 3586"/>
                <a:gd name="T43" fmla="*/ 240 h 725"/>
                <a:gd name="T44" fmla="*/ 390 w 3586"/>
                <a:gd name="T45" fmla="*/ 186 h 725"/>
                <a:gd name="T46" fmla="*/ 336 w 3586"/>
                <a:gd name="T47" fmla="*/ 222 h 725"/>
                <a:gd name="T48" fmla="*/ 348 w 3586"/>
                <a:gd name="T49" fmla="*/ 174 h 725"/>
                <a:gd name="T50" fmla="*/ 306 w 3586"/>
                <a:gd name="T51" fmla="*/ 210 h 725"/>
                <a:gd name="T52" fmla="*/ 306 w 3586"/>
                <a:gd name="T53" fmla="*/ 165 h 725"/>
                <a:gd name="T54" fmla="*/ 273 w 3586"/>
                <a:gd name="T55" fmla="*/ 198 h 725"/>
                <a:gd name="T56" fmla="*/ 273 w 3586"/>
                <a:gd name="T57" fmla="*/ 153 h 725"/>
                <a:gd name="T58" fmla="*/ 237 w 3586"/>
                <a:gd name="T59" fmla="*/ 186 h 725"/>
                <a:gd name="T60" fmla="*/ 240 w 3586"/>
                <a:gd name="T61" fmla="*/ 141 h 725"/>
                <a:gd name="T62" fmla="*/ 204 w 3586"/>
                <a:gd name="T63" fmla="*/ 165 h 725"/>
                <a:gd name="T64" fmla="*/ 207 w 3586"/>
                <a:gd name="T65" fmla="*/ 126 h 725"/>
                <a:gd name="T66" fmla="*/ 171 w 3586"/>
                <a:gd name="T67" fmla="*/ 153 h 725"/>
                <a:gd name="T68" fmla="*/ 171 w 3586"/>
                <a:gd name="T69" fmla="*/ 108 h 725"/>
                <a:gd name="T70" fmla="*/ 135 w 3586"/>
                <a:gd name="T71" fmla="*/ 129 h 725"/>
                <a:gd name="T72" fmla="*/ 132 w 3586"/>
                <a:gd name="T73" fmla="*/ 84 h 725"/>
                <a:gd name="T74" fmla="*/ 108 w 3586"/>
                <a:gd name="T75" fmla="*/ 117 h 725"/>
                <a:gd name="T76" fmla="*/ 108 w 3586"/>
                <a:gd name="T77" fmla="*/ 72 h 725"/>
                <a:gd name="T78" fmla="*/ 69 w 3586"/>
                <a:gd name="T79" fmla="*/ 99 h 725"/>
                <a:gd name="T80" fmla="*/ 84 w 3586"/>
                <a:gd name="T81" fmla="*/ 54 h 725"/>
                <a:gd name="T82" fmla="*/ 30 w 3586"/>
                <a:gd name="T83" fmla="*/ 75 h 725"/>
                <a:gd name="T84" fmla="*/ 60 w 3586"/>
                <a:gd name="T85" fmla="*/ 45 h 725"/>
                <a:gd name="T86" fmla="*/ 15 w 3586"/>
                <a:gd name="T87" fmla="*/ 48 h 725"/>
                <a:gd name="T88" fmla="*/ 57 w 3586"/>
                <a:gd name="T89" fmla="*/ 27 h 725"/>
                <a:gd name="T90" fmla="*/ 0 w 3586"/>
                <a:gd name="T91" fmla="*/ 0 h 725"/>
                <a:gd name="T92" fmla="*/ 90 w 3586"/>
                <a:gd name="T93" fmla="*/ 13 h 7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586" h="725">
                  <a:moveTo>
                    <a:pt x="90" y="13"/>
                  </a:moveTo>
                  <a:lnTo>
                    <a:pt x="2402" y="381"/>
                  </a:lnTo>
                  <a:lnTo>
                    <a:pt x="2394" y="333"/>
                  </a:lnTo>
                  <a:lnTo>
                    <a:pt x="3490" y="397"/>
                  </a:lnTo>
                  <a:lnTo>
                    <a:pt x="3586" y="533"/>
                  </a:lnTo>
                  <a:lnTo>
                    <a:pt x="3514" y="669"/>
                  </a:lnTo>
                  <a:lnTo>
                    <a:pt x="3202" y="701"/>
                  </a:lnTo>
                  <a:lnTo>
                    <a:pt x="3002" y="725"/>
                  </a:lnTo>
                  <a:lnTo>
                    <a:pt x="2794" y="725"/>
                  </a:lnTo>
                  <a:lnTo>
                    <a:pt x="2322" y="653"/>
                  </a:lnTo>
                  <a:lnTo>
                    <a:pt x="2402" y="333"/>
                  </a:lnTo>
                  <a:lnTo>
                    <a:pt x="2338" y="589"/>
                  </a:lnTo>
                  <a:lnTo>
                    <a:pt x="2034" y="581"/>
                  </a:lnTo>
                  <a:lnTo>
                    <a:pt x="1858" y="581"/>
                  </a:lnTo>
                  <a:lnTo>
                    <a:pt x="1298" y="533"/>
                  </a:lnTo>
                  <a:lnTo>
                    <a:pt x="954" y="461"/>
                  </a:lnTo>
                  <a:lnTo>
                    <a:pt x="714" y="365"/>
                  </a:lnTo>
                  <a:lnTo>
                    <a:pt x="426" y="264"/>
                  </a:lnTo>
                  <a:lnTo>
                    <a:pt x="438" y="216"/>
                  </a:lnTo>
                  <a:lnTo>
                    <a:pt x="396" y="252"/>
                  </a:lnTo>
                  <a:lnTo>
                    <a:pt x="414" y="195"/>
                  </a:lnTo>
                  <a:lnTo>
                    <a:pt x="369" y="240"/>
                  </a:lnTo>
                  <a:lnTo>
                    <a:pt x="390" y="186"/>
                  </a:lnTo>
                  <a:lnTo>
                    <a:pt x="336" y="222"/>
                  </a:lnTo>
                  <a:lnTo>
                    <a:pt x="348" y="174"/>
                  </a:lnTo>
                  <a:lnTo>
                    <a:pt x="306" y="210"/>
                  </a:lnTo>
                  <a:lnTo>
                    <a:pt x="306" y="165"/>
                  </a:lnTo>
                  <a:lnTo>
                    <a:pt x="273" y="198"/>
                  </a:lnTo>
                  <a:lnTo>
                    <a:pt x="273" y="153"/>
                  </a:lnTo>
                  <a:lnTo>
                    <a:pt x="237" y="186"/>
                  </a:lnTo>
                  <a:lnTo>
                    <a:pt x="240" y="141"/>
                  </a:lnTo>
                  <a:lnTo>
                    <a:pt x="204" y="165"/>
                  </a:lnTo>
                  <a:lnTo>
                    <a:pt x="207" y="126"/>
                  </a:lnTo>
                  <a:lnTo>
                    <a:pt x="171" y="153"/>
                  </a:lnTo>
                  <a:lnTo>
                    <a:pt x="171" y="108"/>
                  </a:lnTo>
                  <a:lnTo>
                    <a:pt x="135" y="129"/>
                  </a:lnTo>
                  <a:lnTo>
                    <a:pt x="132" y="84"/>
                  </a:lnTo>
                  <a:lnTo>
                    <a:pt x="108" y="117"/>
                  </a:lnTo>
                  <a:lnTo>
                    <a:pt x="108" y="72"/>
                  </a:lnTo>
                  <a:lnTo>
                    <a:pt x="69" y="99"/>
                  </a:lnTo>
                  <a:lnTo>
                    <a:pt x="84" y="54"/>
                  </a:lnTo>
                  <a:lnTo>
                    <a:pt x="30" y="75"/>
                  </a:lnTo>
                  <a:lnTo>
                    <a:pt x="60" y="45"/>
                  </a:lnTo>
                  <a:lnTo>
                    <a:pt x="15" y="48"/>
                  </a:lnTo>
                  <a:lnTo>
                    <a:pt x="57" y="27"/>
                  </a:lnTo>
                  <a:lnTo>
                    <a:pt x="0" y="0"/>
                  </a:lnTo>
                  <a:lnTo>
                    <a:pt x="90" y="13"/>
                  </a:lnTo>
                  <a:close/>
                </a:path>
              </a:pathLst>
            </a:custGeom>
            <a:gradFill rotWithShape="1">
              <a:gsLst>
                <a:gs pos="0">
                  <a:srgbClr val="33CCFF"/>
                </a:gs>
                <a:gs pos="100000">
                  <a:schemeClr val="bg1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1045" name="Freeform 181" descr="Дуб"/>
            <p:cNvSpPr>
              <a:spLocks/>
            </p:cNvSpPr>
            <p:nvPr/>
          </p:nvSpPr>
          <p:spPr bwMode="auto">
            <a:xfrm>
              <a:off x="2528" y="3336"/>
              <a:ext cx="1256" cy="392"/>
            </a:xfrm>
            <a:custGeom>
              <a:avLst/>
              <a:gdLst>
                <a:gd name="T0" fmla="*/ 64 w 1256"/>
                <a:gd name="T1" fmla="*/ 0 h 392"/>
                <a:gd name="T2" fmla="*/ 1152 w 1256"/>
                <a:gd name="T3" fmla="*/ 56 h 392"/>
                <a:gd name="T4" fmla="*/ 1256 w 1256"/>
                <a:gd name="T5" fmla="*/ 208 h 392"/>
                <a:gd name="T6" fmla="*/ 1192 w 1256"/>
                <a:gd name="T7" fmla="*/ 352 h 392"/>
                <a:gd name="T8" fmla="*/ 672 w 1256"/>
                <a:gd name="T9" fmla="*/ 392 h 392"/>
                <a:gd name="T10" fmla="*/ 440 w 1256"/>
                <a:gd name="T11" fmla="*/ 392 h 392"/>
                <a:gd name="T12" fmla="*/ 0 w 1256"/>
                <a:gd name="T13" fmla="*/ 320 h 392"/>
                <a:gd name="T14" fmla="*/ 64 w 1256"/>
                <a:gd name="T15" fmla="*/ 0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56" h="392">
                  <a:moveTo>
                    <a:pt x="64" y="0"/>
                  </a:moveTo>
                  <a:lnTo>
                    <a:pt x="1152" y="56"/>
                  </a:lnTo>
                  <a:lnTo>
                    <a:pt x="1256" y="208"/>
                  </a:lnTo>
                  <a:lnTo>
                    <a:pt x="1192" y="352"/>
                  </a:lnTo>
                  <a:lnTo>
                    <a:pt x="672" y="392"/>
                  </a:lnTo>
                  <a:lnTo>
                    <a:pt x="440" y="392"/>
                  </a:lnTo>
                  <a:lnTo>
                    <a:pt x="0" y="320"/>
                  </a:lnTo>
                  <a:lnTo>
                    <a:pt x="64" y="0"/>
                  </a:lnTo>
                  <a:close/>
                </a:path>
              </a:pathLst>
            </a:custGeom>
            <a:blipFill dpi="0" rotWithShape="1">
              <a:blip r:embed="rId3"/>
              <a:srcRect/>
              <a:tile tx="0" ty="0" sx="100000" sy="100000" flip="none" algn="tl"/>
            </a:blip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1046" name="Oval 182"/>
            <p:cNvSpPr>
              <a:spLocks noChangeArrowheads="1"/>
            </p:cNvSpPr>
            <p:nvPr/>
          </p:nvSpPr>
          <p:spPr bwMode="auto">
            <a:xfrm>
              <a:off x="2648" y="3408"/>
              <a:ext cx="27" cy="40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21047" name="Oval 183"/>
            <p:cNvSpPr>
              <a:spLocks noChangeArrowheads="1"/>
            </p:cNvSpPr>
            <p:nvPr/>
          </p:nvSpPr>
          <p:spPr bwMode="auto">
            <a:xfrm>
              <a:off x="2752" y="3408"/>
              <a:ext cx="27" cy="40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21048" name="Oval 184"/>
            <p:cNvSpPr>
              <a:spLocks noChangeArrowheads="1"/>
            </p:cNvSpPr>
            <p:nvPr/>
          </p:nvSpPr>
          <p:spPr bwMode="auto">
            <a:xfrm>
              <a:off x="2848" y="3408"/>
              <a:ext cx="27" cy="40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21049" name="Oval 185"/>
            <p:cNvSpPr>
              <a:spLocks noChangeArrowheads="1"/>
            </p:cNvSpPr>
            <p:nvPr/>
          </p:nvSpPr>
          <p:spPr bwMode="auto">
            <a:xfrm>
              <a:off x="2960" y="3416"/>
              <a:ext cx="27" cy="40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21050" name="Oval 186"/>
            <p:cNvSpPr>
              <a:spLocks noChangeArrowheads="1"/>
            </p:cNvSpPr>
            <p:nvPr/>
          </p:nvSpPr>
          <p:spPr bwMode="auto">
            <a:xfrm>
              <a:off x="2496" y="3400"/>
              <a:ext cx="27" cy="40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21059" name="Freeform 195"/>
          <p:cNvSpPr>
            <a:spLocks/>
          </p:cNvSpPr>
          <p:nvPr/>
        </p:nvSpPr>
        <p:spPr bwMode="auto">
          <a:xfrm>
            <a:off x="2043113" y="2933700"/>
            <a:ext cx="2371725" cy="1306513"/>
          </a:xfrm>
          <a:custGeom>
            <a:avLst/>
            <a:gdLst>
              <a:gd name="T0" fmla="*/ 372 w 1494"/>
              <a:gd name="T1" fmla="*/ 0 h 823"/>
              <a:gd name="T2" fmla="*/ 1494 w 1494"/>
              <a:gd name="T3" fmla="*/ 361 h 823"/>
              <a:gd name="T4" fmla="*/ 630 w 1494"/>
              <a:gd name="T5" fmla="*/ 823 h 823"/>
              <a:gd name="T6" fmla="*/ 489 w 1494"/>
              <a:gd name="T7" fmla="*/ 784 h 823"/>
              <a:gd name="T8" fmla="*/ 385 w 1494"/>
              <a:gd name="T9" fmla="*/ 748 h 823"/>
              <a:gd name="T10" fmla="*/ 228 w 1494"/>
              <a:gd name="T11" fmla="*/ 672 h 823"/>
              <a:gd name="T12" fmla="*/ 126 w 1494"/>
              <a:gd name="T13" fmla="*/ 588 h 823"/>
              <a:gd name="T14" fmla="*/ 84 w 1494"/>
              <a:gd name="T15" fmla="*/ 552 h 823"/>
              <a:gd name="T16" fmla="*/ 66 w 1494"/>
              <a:gd name="T17" fmla="*/ 528 h 823"/>
              <a:gd name="T18" fmla="*/ 42 w 1494"/>
              <a:gd name="T19" fmla="*/ 462 h 823"/>
              <a:gd name="T20" fmla="*/ 0 w 1494"/>
              <a:gd name="T21" fmla="*/ 402 h 823"/>
              <a:gd name="T22" fmla="*/ 12 w 1494"/>
              <a:gd name="T23" fmla="*/ 336 h 823"/>
              <a:gd name="T24" fmla="*/ 36 w 1494"/>
              <a:gd name="T25" fmla="*/ 246 h 823"/>
              <a:gd name="T26" fmla="*/ 108 w 1494"/>
              <a:gd name="T27" fmla="*/ 168 h 823"/>
              <a:gd name="T28" fmla="*/ 228 w 1494"/>
              <a:gd name="T29" fmla="*/ 84 h 823"/>
              <a:gd name="T30" fmla="*/ 372 w 1494"/>
              <a:gd name="T31" fmla="*/ 0 h 8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494" h="823">
                <a:moveTo>
                  <a:pt x="372" y="0"/>
                </a:moveTo>
                <a:lnTo>
                  <a:pt x="1494" y="361"/>
                </a:lnTo>
                <a:lnTo>
                  <a:pt x="630" y="823"/>
                </a:lnTo>
                <a:lnTo>
                  <a:pt x="489" y="784"/>
                </a:lnTo>
                <a:lnTo>
                  <a:pt x="385" y="748"/>
                </a:lnTo>
                <a:lnTo>
                  <a:pt x="228" y="672"/>
                </a:lnTo>
                <a:lnTo>
                  <a:pt x="126" y="588"/>
                </a:lnTo>
                <a:lnTo>
                  <a:pt x="84" y="552"/>
                </a:lnTo>
                <a:lnTo>
                  <a:pt x="66" y="528"/>
                </a:lnTo>
                <a:lnTo>
                  <a:pt x="42" y="462"/>
                </a:lnTo>
                <a:lnTo>
                  <a:pt x="0" y="402"/>
                </a:lnTo>
                <a:lnTo>
                  <a:pt x="12" y="336"/>
                </a:lnTo>
                <a:lnTo>
                  <a:pt x="36" y="246"/>
                </a:lnTo>
                <a:lnTo>
                  <a:pt x="108" y="168"/>
                </a:lnTo>
                <a:lnTo>
                  <a:pt x="228" y="84"/>
                </a:lnTo>
                <a:lnTo>
                  <a:pt x="372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421051" name="Group 187"/>
          <p:cNvGrpSpPr>
            <a:grpSpLocks/>
          </p:cNvGrpSpPr>
          <p:nvPr/>
        </p:nvGrpSpPr>
        <p:grpSpPr bwMode="auto">
          <a:xfrm rot="-46586093">
            <a:off x="1088231" y="2182019"/>
            <a:ext cx="5692775" cy="1150938"/>
            <a:chOff x="198" y="3003"/>
            <a:chExt cx="3586" cy="725"/>
          </a:xfrm>
        </p:grpSpPr>
        <p:sp>
          <p:nvSpPr>
            <p:cNvPr id="421052" name="Freeform 188"/>
            <p:cNvSpPr>
              <a:spLocks/>
            </p:cNvSpPr>
            <p:nvPr/>
          </p:nvSpPr>
          <p:spPr bwMode="auto">
            <a:xfrm>
              <a:off x="198" y="3003"/>
              <a:ext cx="3586" cy="725"/>
            </a:xfrm>
            <a:custGeom>
              <a:avLst/>
              <a:gdLst>
                <a:gd name="T0" fmla="*/ 90 w 3586"/>
                <a:gd name="T1" fmla="*/ 13 h 725"/>
                <a:gd name="T2" fmla="*/ 2402 w 3586"/>
                <a:gd name="T3" fmla="*/ 381 h 725"/>
                <a:gd name="T4" fmla="*/ 2394 w 3586"/>
                <a:gd name="T5" fmla="*/ 333 h 725"/>
                <a:gd name="T6" fmla="*/ 3490 w 3586"/>
                <a:gd name="T7" fmla="*/ 397 h 725"/>
                <a:gd name="T8" fmla="*/ 3586 w 3586"/>
                <a:gd name="T9" fmla="*/ 533 h 725"/>
                <a:gd name="T10" fmla="*/ 3514 w 3586"/>
                <a:gd name="T11" fmla="*/ 669 h 725"/>
                <a:gd name="T12" fmla="*/ 3202 w 3586"/>
                <a:gd name="T13" fmla="*/ 701 h 725"/>
                <a:gd name="T14" fmla="*/ 3002 w 3586"/>
                <a:gd name="T15" fmla="*/ 725 h 725"/>
                <a:gd name="T16" fmla="*/ 2794 w 3586"/>
                <a:gd name="T17" fmla="*/ 725 h 725"/>
                <a:gd name="T18" fmla="*/ 2322 w 3586"/>
                <a:gd name="T19" fmla="*/ 653 h 725"/>
                <a:gd name="T20" fmla="*/ 2402 w 3586"/>
                <a:gd name="T21" fmla="*/ 333 h 725"/>
                <a:gd name="T22" fmla="*/ 2338 w 3586"/>
                <a:gd name="T23" fmla="*/ 589 h 725"/>
                <a:gd name="T24" fmla="*/ 2034 w 3586"/>
                <a:gd name="T25" fmla="*/ 581 h 725"/>
                <a:gd name="T26" fmla="*/ 1858 w 3586"/>
                <a:gd name="T27" fmla="*/ 581 h 725"/>
                <a:gd name="T28" fmla="*/ 1298 w 3586"/>
                <a:gd name="T29" fmla="*/ 533 h 725"/>
                <a:gd name="T30" fmla="*/ 954 w 3586"/>
                <a:gd name="T31" fmla="*/ 461 h 725"/>
                <a:gd name="T32" fmla="*/ 714 w 3586"/>
                <a:gd name="T33" fmla="*/ 365 h 725"/>
                <a:gd name="T34" fmla="*/ 426 w 3586"/>
                <a:gd name="T35" fmla="*/ 264 h 725"/>
                <a:gd name="T36" fmla="*/ 438 w 3586"/>
                <a:gd name="T37" fmla="*/ 216 h 725"/>
                <a:gd name="T38" fmla="*/ 396 w 3586"/>
                <a:gd name="T39" fmla="*/ 252 h 725"/>
                <a:gd name="T40" fmla="*/ 414 w 3586"/>
                <a:gd name="T41" fmla="*/ 195 h 725"/>
                <a:gd name="T42" fmla="*/ 369 w 3586"/>
                <a:gd name="T43" fmla="*/ 240 h 725"/>
                <a:gd name="T44" fmla="*/ 390 w 3586"/>
                <a:gd name="T45" fmla="*/ 186 h 725"/>
                <a:gd name="T46" fmla="*/ 336 w 3586"/>
                <a:gd name="T47" fmla="*/ 222 h 725"/>
                <a:gd name="T48" fmla="*/ 348 w 3586"/>
                <a:gd name="T49" fmla="*/ 174 h 725"/>
                <a:gd name="T50" fmla="*/ 306 w 3586"/>
                <a:gd name="T51" fmla="*/ 210 h 725"/>
                <a:gd name="T52" fmla="*/ 306 w 3586"/>
                <a:gd name="T53" fmla="*/ 165 h 725"/>
                <a:gd name="T54" fmla="*/ 273 w 3586"/>
                <a:gd name="T55" fmla="*/ 198 h 725"/>
                <a:gd name="T56" fmla="*/ 273 w 3586"/>
                <a:gd name="T57" fmla="*/ 153 h 725"/>
                <a:gd name="T58" fmla="*/ 237 w 3586"/>
                <a:gd name="T59" fmla="*/ 186 h 725"/>
                <a:gd name="T60" fmla="*/ 240 w 3586"/>
                <a:gd name="T61" fmla="*/ 141 h 725"/>
                <a:gd name="T62" fmla="*/ 204 w 3586"/>
                <a:gd name="T63" fmla="*/ 165 h 725"/>
                <a:gd name="T64" fmla="*/ 207 w 3586"/>
                <a:gd name="T65" fmla="*/ 126 h 725"/>
                <a:gd name="T66" fmla="*/ 171 w 3586"/>
                <a:gd name="T67" fmla="*/ 153 h 725"/>
                <a:gd name="T68" fmla="*/ 171 w 3586"/>
                <a:gd name="T69" fmla="*/ 108 h 725"/>
                <a:gd name="T70" fmla="*/ 135 w 3586"/>
                <a:gd name="T71" fmla="*/ 129 h 725"/>
                <a:gd name="T72" fmla="*/ 132 w 3586"/>
                <a:gd name="T73" fmla="*/ 84 h 725"/>
                <a:gd name="T74" fmla="*/ 108 w 3586"/>
                <a:gd name="T75" fmla="*/ 117 h 725"/>
                <a:gd name="T76" fmla="*/ 108 w 3586"/>
                <a:gd name="T77" fmla="*/ 72 h 725"/>
                <a:gd name="T78" fmla="*/ 69 w 3586"/>
                <a:gd name="T79" fmla="*/ 99 h 725"/>
                <a:gd name="T80" fmla="*/ 84 w 3586"/>
                <a:gd name="T81" fmla="*/ 54 h 725"/>
                <a:gd name="T82" fmla="*/ 30 w 3586"/>
                <a:gd name="T83" fmla="*/ 75 h 725"/>
                <a:gd name="T84" fmla="*/ 60 w 3586"/>
                <a:gd name="T85" fmla="*/ 45 h 725"/>
                <a:gd name="T86" fmla="*/ 15 w 3586"/>
                <a:gd name="T87" fmla="*/ 48 h 725"/>
                <a:gd name="T88" fmla="*/ 57 w 3586"/>
                <a:gd name="T89" fmla="*/ 27 h 725"/>
                <a:gd name="T90" fmla="*/ 0 w 3586"/>
                <a:gd name="T91" fmla="*/ 0 h 725"/>
                <a:gd name="T92" fmla="*/ 90 w 3586"/>
                <a:gd name="T93" fmla="*/ 13 h 7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586" h="725">
                  <a:moveTo>
                    <a:pt x="90" y="13"/>
                  </a:moveTo>
                  <a:lnTo>
                    <a:pt x="2402" y="381"/>
                  </a:lnTo>
                  <a:lnTo>
                    <a:pt x="2394" y="333"/>
                  </a:lnTo>
                  <a:lnTo>
                    <a:pt x="3490" y="397"/>
                  </a:lnTo>
                  <a:lnTo>
                    <a:pt x="3586" y="533"/>
                  </a:lnTo>
                  <a:lnTo>
                    <a:pt x="3514" y="669"/>
                  </a:lnTo>
                  <a:lnTo>
                    <a:pt x="3202" y="701"/>
                  </a:lnTo>
                  <a:lnTo>
                    <a:pt x="3002" y="725"/>
                  </a:lnTo>
                  <a:lnTo>
                    <a:pt x="2794" y="725"/>
                  </a:lnTo>
                  <a:lnTo>
                    <a:pt x="2322" y="653"/>
                  </a:lnTo>
                  <a:lnTo>
                    <a:pt x="2402" y="333"/>
                  </a:lnTo>
                  <a:lnTo>
                    <a:pt x="2338" y="589"/>
                  </a:lnTo>
                  <a:lnTo>
                    <a:pt x="2034" y="581"/>
                  </a:lnTo>
                  <a:lnTo>
                    <a:pt x="1858" y="581"/>
                  </a:lnTo>
                  <a:lnTo>
                    <a:pt x="1298" y="533"/>
                  </a:lnTo>
                  <a:lnTo>
                    <a:pt x="954" y="461"/>
                  </a:lnTo>
                  <a:lnTo>
                    <a:pt x="714" y="365"/>
                  </a:lnTo>
                  <a:lnTo>
                    <a:pt x="426" y="264"/>
                  </a:lnTo>
                  <a:lnTo>
                    <a:pt x="438" y="216"/>
                  </a:lnTo>
                  <a:lnTo>
                    <a:pt x="396" y="252"/>
                  </a:lnTo>
                  <a:lnTo>
                    <a:pt x="414" y="195"/>
                  </a:lnTo>
                  <a:lnTo>
                    <a:pt x="369" y="240"/>
                  </a:lnTo>
                  <a:lnTo>
                    <a:pt x="390" y="186"/>
                  </a:lnTo>
                  <a:lnTo>
                    <a:pt x="336" y="222"/>
                  </a:lnTo>
                  <a:lnTo>
                    <a:pt x="348" y="174"/>
                  </a:lnTo>
                  <a:lnTo>
                    <a:pt x="306" y="210"/>
                  </a:lnTo>
                  <a:lnTo>
                    <a:pt x="306" y="165"/>
                  </a:lnTo>
                  <a:lnTo>
                    <a:pt x="273" y="198"/>
                  </a:lnTo>
                  <a:lnTo>
                    <a:pt x="273" y="153"/>
                  </a:lnTo>
                  <a:lnTo>
                    <a:pt x="237" y="186"/>
                  </a:lnTo>
                  <a:lnTo>
                    <a:pt x="240" y="141"/>
                  </a:lnTo>
                  <a:lnTo>
                    <a:pt x="204" y="165"/>
                  </a:lnTo>
                  <a:lnTo>
                    <a:pt x="207" y="126"/>
                  </a:lnTo>
                  <a:lnTo>
                    <a:pt x="171" y="153"/>
                  </a:lnTo>
                  <a:lnTo>
                    <a:pt x="171" y="108"/>
                  </a:lnTo>
                  <a:lnTo>
                    <a:pt x="135" y="129"/>
                  </a:lnTo>
                  <a:lnTo>
                    <a:pt x="132" y="84"/>
                  </a:lnTo>
                  <a:lnTo>
                    <a:pt x="108" y="117"/>
                  </a:lnTo>
                  <a:lnTo>
                    <a:pt x="108" y="72"/>
                  </a:lnTo>
                  <a:lnTo>
                    <a:pt x="69" y="99"/>
                  </a:lnTo>
                  <a:lnTo>
                    <a:pt x="84" y="54"/>
                  </a:lnTo>
                  <a:lnTo>
                    <a:pt x="30" y="75"/>
                  </a:lnTo>
                  <a:lnTo>
                    <a:pt x="60" y="45"/>
                  </a:lnTo>
                  <a:lnTo>
                    <a:pt x="15" y="48"/>
                  </a:lnTo>
                  <a:lnTo>
                    <a:pt x="57" y="27"/>
                  </a:lnTo>
                  <a:lnTo>
                    <a:pt x="0" y="0"/>
                  </a:lnTo>
                  <a:lnTo>
                    <a:pt x="90" y="13"/>
                  </a:lnTo>
                  <a:close/>
                </a:path>
              </a:pathLst>
            </a:custGeom>
            <a:gradFill rotWithShape="1">
              <a:gsLst>
                <a:gs pos="0">
                  <a:srgbClr val="33CCFF"/>
                </a:gs>
                <a:gs pos="100000">
                  <a:schemeClr val="bg1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1053" name="Freeform 189" descr="Дуб"/>
            <p:cNvSpPr>
              <a:spLocks/>
            </p:cNvSpPr>
            <p:nvPr/>
          </p:nvSpPr>
          <p:spPr bwMode="auto">
            <a:xfrm>
              <a:off x="2528" y="3336"/>
              <a:ext cx="1256" cy="392"/>
            </a:xfrm>
            <a:custGeom>
              <a:avLst/>
              <a:gdLst>
                <a:gd name="T0" fmla="*/ 64 w 1256"/>
                <a:gd name="T1" fmla="*/ 0 h 392"/>
                <a:gd name="T2" fmla="*/ 1152 w 1256"/>
                <a:gd name="T3" fmla="*/ 56 h 392"/>
                <a:gd name="T4" fmla="*/ 1256 w 1256"/>
                <a:gd name="T5" fmla="*/ 208 h 392"/>
                <a:gd name="T6" fmla="*/ 1192 w 1256"/>
                <a:gd name="T7" fmla="*/ 352 h 392"/>
                <a:gd name="T8" fmla="*/ 672 w 1256"/>
                <a:gd name="T9" fmla="*/ 392 h 392"/>
                <a:gd name="T10" fmla="*/ 440 w 1256"/>
                <a:gd name="T11" fmla="*/ 392 h 392"/>
                <a:gd name="T12" fmla="*/ 0 w 1256"/>
                <a:gd name="T13" fmla="*/ 320 h 392"/>
                <a:gd name="T14" fmla="*/ 64 w 1256"/>
                <a:gd name="T15" fmla="*/ 0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56" h="392">
                  <a:moveTo>
                    <a:pt x="64" y="0"/>
                  </a:moveTo>
                  <a:lnTo>
                    <a:pt x="1152" y="56"/>
                  </a:lnTo>
                  <a:lnTo>
                    <a:pt x="1256" y="208"/>
                  </a:lnTo>
                  <a:lnTo>
                    <a:pt x="1192" y="352"/>
                  </a:lnTo>
                  <a:lnTo>
                    <a:pt x="672" y="392"/>
                  </a:lnTo>
                  <a:lnTo>
                    <a:pt x="440" y="392"/>
                  </a:lnTo>
                  <a:lnTo>
                    <a:pt x="0" y="320"/>
                  </a:lnTo>
                  <a:lnTo>
                    <a:pt x="64" y="0"/>
                  </a:lnTo>
                  <a:close/>
                </a:path>
              </a:pathLst>
            </a:custGeom>
            <a:blipFill dpi="0" rotWithShape="1">
              <a:blip r:embed="rId3"/>
              <a:srcRect/>
              <a:tile tx="0" ty="0" sx="100000" sy="100000" flip="none" algn="tl"/>
            </a:blip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1054" name="Oval 190"/>
            <p:cNvSpPr>
              <a:spLocks noChangeArrowheads="1"/>
            </p:cNvSpPr>
            <p:nvPr/>
          </p:nvSpPr>
          <p:spPr bwMode="auto">
            <a:xfrm>
              <a:off x="2648" y="3408"/>
              <a:ext cx="27" cy="40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21055" name="Oval 191"/>
            <p:cNvSpPr>
              <a:spLocks noChangeArrowheads="1"/>
            </p:cNvSpPr>
            <p:nvPr/>
          </p:nvSpPr>
          <p:spPr bwMode="auto">
            <a:xfrm>
              <a:off x="2752" y="3408"/>
              <a:ext cx="27" cy="40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21056" name="Oval 192"/>
            <p:cNvSpPr>
              <a:spLocks noChangeArrowheads="1"/>
            </p:cNvSpPr>
            <p:nvPr/>
          </p:nvSpPr>
          <p:spPr bwMode="auto">
            <a:xfrm>
              <a:off x="2848" y="3408"/>
              <a:ext cx="27" cy="40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21057" name="Oval 193"/>
            <p:cNvSpPr>
              <a:spLocks noChangeArrowheads="1"/>
            </p:cNvSpPr>
            <p:nvPr/>
          </p:nvSpPr>
          <p:spPr bwMode="auto">
            <a:xfrm>
              <a:off x="2960" y="3416"/>
              <a:ext cx="27" cy="40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21058" name="Oval 194"/>
            <p:cNvSpPr>
              <a:spLocks noChangeArrowheads="1"/>
            </p:cNvSpPr>
            <p:nvPr/>
          </p:nvSpPr>
          <p:spPr bwMode="auto">
            <a:xfrm>
              <a:off x="2496" y="3400"/>
              <a:ext cx="27" cy="40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21069" name="Group 205"/>
          <p:cNvGrpSpPr>
            <a:grpSpLocks/>
          </p:cNvGrpSpPr>
          <p:nvPr/>
        </p:nvGrpSpPr>
        <p:grpSpPr bwMode="auto">
          <a:xfrm>
            <a:off x="4324350" y="2743200"/>
            <a:ext cx="2374900" cy="1355725"/>
            <a:chOff x="4084" y="1704"/>
            <a:chExt cx="1464" cy="822"/>
          </a:xfrm>
        </p:grpSpPr>
        <p:sp>
          <p:nvSpPr>
            <p:cNvPr id="421063" name="Freeform 199"/>
            <p:cNvSpPr>
              <a:spLocks/>
            </p:cNvSpPr>
            <p:nvPr/>
          </p:nvSpPr>
          <p:spPr bwMode="auto">
            <a:xfrm>
              <a:off x="4084" y="1704"/>
              <a:ext cx="1464" cy="822"/>
            </a:xfrm>
            <a:custGeom>
              <a:avLst/>
              <a:gdLst>
                <a:gd name="T0" fmla="*/ 0 w 1464"/>
                <a:gd name="T1" fmla="*/ 480 h 822"/>
                <a:gd name="T2" fmla="*/ 884 w 1464"/>
                <a:gd name="T3" fmla="*/ 0 h 822"/>
                <a:gd name="T4" fmla="*/ 984 w 1464"/>
                <a:gd name="T5" fmla="*/ 30 h 822"/>
                <a:gd name="T6" fmla="*/ 1128 w 1464"/>
                <a:gd name="T7" fmla="*/ 90 h 822"/>
                <a:gd name="T8" fmla="*/ 1260 w 1464"/>
                <a:gd name="T9" fmla="*/ 162 h 822"/>
                <a:gd name="T10" fmla="*/ 1380 w 1464"/>
                <a:gd name="T11" fmla="*/ 258 h 822"/>
                <a:gd name="T12" fmla="*/ 1440 w 1464"/>
                <a:gd name="T13" fmla="*/ 318 h 822"/>
                <a:gd name="T14" fmla="*/ 1464 w 1464"/>
                <a:gd name="T15" fmla="*/ 402 h 822"/>
                <a:gd name="T16" fmla="*/ 1464 w 1464"/>
                <a:gd name="T17" fmla="*/ 510 h 822"/>
                <a:gd name="T18" fmla="*/ 1416 w 1464"/>
                <a:gd name="T19" fmla="*/ 594 h 822"/>
                <a:gd name="T20" fmla="*/ 1356 w 1464"/>
                <a:gd name="T21" fmla="*/ 678 h 822"/>
                <a:gd name="T22" fmla="*/ 1272 w 1464"/>
                <a:gd name="T23" fmla="*/ 738 h 822"/>
                <a:gd name="T24" fmla="*/ 1212 w 1464"/>
                <a:gd name="T25" fmla="*/ 774 h 822"/>
                <a:gd name="T26" fmla="*/ 1140 w 1464"/>
                <a:gd name="T27" fmla="*/ 822 h 822"/>
                <a:gd name="T28" fmla="*/ 0 w 1464"/>
                <a:gd name="T29" fmla="*/ 468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64" h="822">
                  <a:moveTo>
                    <a:pt x="0" y="480"/>
                  </a:moveTo>
                  <a:lnTo>
                    <a:pt x="884" y="0"/>
                  </a:lnTo>
                  <a:lnTo>
                    <a:pt x="984" y="30"/>
                  </a:lnTo>
                  <a:lnTo>
                    <a:pt x="1128" y="90"/>
                  </a:lnTo>
                  <a:lnTo>
                    <a:pt x="1260" y="162"/>
                  </a:lnTo>
                  <a:lnTo>
                    <a:pt x="1380" y="258"/>
                  </a:lnTo>
                  <a:lnTo>
                    <a:pt x="1440" y="318"/>
                  </a:lnTo>
                  <a:lnTo>
                    <a:pt x="1464" y="402"/>
                  </a:lnTo>
                  <a:lnTo>
                    <a:pt x="1464" y="510"/>
                  </a:lnTo>
                  <a:lnTo>
                    <a:pt x="1416" y="594"/>
                  </a:lnTo>
                  <a:lnTo>
                    <a:pt x="1356" y="678"/>
                  </a:lnTo>
                  <a:lnTo>
                    <a:pt x="1272" y="738"/>
                  </a:lnTo>
                  <a:lnTo>
                    <a:pt x="1212" y="774"/>
                  </a:lnTo>
                  <a:lnTo>
                    <a:pt x="1140" y="822"/>
                  </a:lnTo>
                  <a:lnTo>
                    <a:pt x="0" y="468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00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1024" name="Freeform 160"/>
            <p:cNvSpPr>
              <a:spLocks/>
            </p:cNvSpPr>
            <p:nvPr/>
          </p:nvSpPr>
          <p:spPr bwMode="auto">
            <a:xfrm>
              <a:off x="5176" y="2176"/>
              <a:ext cx="112" cy="117"/>
            </a:xfrm>
            <a:custGeom>
              <a:avLst/>
              <a:gdLst>
                <a:gd name="T0" fmla="*/ 72 w 128"/>
                <a:gd name="T1" fmla="*/ 16 h 149"/>
                <a:gd name="T2" fmla="*/ 8 w 128"/>
                <a:gd name="T3" fmla="*/ 32 h 149"/>
                <a:gd name="T4" fmla="*/ 24 w 128"/>
                <a:gd name="T5" fmla="*/ 112 h 149"/>
                <a:gd name="T6" fmla="*/ 120 w 128"/>
                <a:gd name="T7" fmla="*/ 128 h 149"/>
                <a:gd name="T8" fmla="*/ 72 w 128"/>
                <a:gd name="T9" fmla="*/ 16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149">
                  <a:moveTo>
                    <a:pt x="72" y="16"/>
                  </a:moveTo>
                  <a:cubicBezTo>
                    <a:pt x="53" y="0"/>
                    <a:pt x="16" y="16"/>
                    <a:pt x="8" y="32"/>
                  </a:cubicBezTo>
                  <a:cubicBezTo>
                    <a:pt x="0" y="48"/>
                    <a:pt x="5" y="96"/>
                    <a:pt x="24" y="112"/>
                  </a:cubicBezTo>
                  <a:cubicBezTo>
                    <a:pt x="43" y="128"/>
                    <a:pt x="112" y="149"/>
                    <a:pt x="120" y="128"/>
                  </a:cubicBezTo>
                  <a:cubicBezTo>
                    <a:pt x="128" y="107"/>
                    <a:pt x="91" y="32"/>
                    <a:pt x="72" y="16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1026" name="Freeform 162"/>
            <p:cNvSpPr>
              <a:spLocks/>
            </p:cNvSpPr>
            <p:nvPr/>
          </p:nvSpPr>
          <p:spPr bwMode="auto">
            <a:xfrm>
              <a:off x="5304" y="2144"/>
              <a:ext cx="128" cy="149"/>
            </a:xfrm>
            <a:custGeom>
              <a:avLst/>
              <a:gdLst>
                <a:gd name="T0" fmla="*/ 72 w 128"/>
                <a:gd name="T1" fmla="*/ 16 h 149"/>
                <a:gd name="T2" fmla="*/ 8 w 128"/>
                <a:gd name="T3" fmla="*/ 32 h 149"/>
                <a:gd name="T4" fmla="*/ 24 w 128"/>
                <a:gd name="T5" fmla="*/ 112 h 149"/>
                <a:gd name="T6" fmla="*/ 120 w 128"/>
                <a:gd name="T7" fmla="*/ 128 h 149"/>
                <a:gd name="T8" fmla="*/ 72 w 128"/>
                <a:gd name="T9" fmla="*/ 16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149">
                  <a:moveTo>
                    <a:pt x="72" y="16"/>
                  </a:moveTo>
                  <a:cubicBezTo>
                    <a:pt x="53" y="0"/>
                    <a:pt x="16" y="16"/>
                    <a:pt x="8" y="32"/>
                  </a:cubicBezTo>
                  <a:cubicBezTo>
                    <a:pt x="0" y="48"/>
                    <a:pt x="5" y="96"/>
                    <a:pt x="24" y="112"/>
                  </a:cubicBezTo>
                  <a:cubicBezTo>
                    <a:pt x="43" y="128"/>
                    <a:pt x="112" y="149"/>
                    <a:pt x="120" y="128"/>
                  </a:cubicBezTo>
                  <a:cubicBezTo>
                    <a:pt x="128" y="107"/>
                    <a:pt x="91" y="32"/>
                    <a:pt x="72" y="16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1023" name="Freeform 159"/>
            <p:cNvSpPr>
              <a:spLocks/>
            </p:cNvSpPr>
            <p:nvPr/>
          </p:nvSpPr>
          <p:spPr bwMode="auto">
            <a:xfrm>
              <a:off x="5144" y="2032"/>
              <a:ext cx="112" cy="69"/>
            </a:xfrm>
            <a:custGeom>
              <a:avLst/>
              <a:gdLst>
                <a:gd name="T0" fmla="*/ 72 w 128"/>
                <a:gd name="T1" fmla="*/ 16 h 149"/>
                <a:gd name="T2" fmla="*/ 8 w 128"/>
                <a:gd name="T3" fmla="*/ 32 h 149"/>
                <a:gd name="T4" fmla="*/ 24 w 128"/>
                <a:gd name="T5" fmla="*/ 112 h 149"/>
                <a:gd name="T6" fmla="*/ 120 w 128"/>
                <a:gd name="T7" fmla="*/ 128 h 149"/>
                <a:gd name="T8" fmla="*/ 72 w 128"/>
                <a:gd name="T9" fmla="*/ 16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149">
                  <a:moveTo>
                    <a:pt x="72" y="16"/>
                  </a:moveTo>
                  <a:cubicBezTo>
                    <a:pt x="53" y="0"/>
                    <a:pt x="16" y="16"/>
                    <a:pt x="8" y="32"/>
                  </a:cubicBezTo>
                  <a:cubicBezTo>
                    <a:pt x="0" y="48"/>
                    <a:pt x="5" y="96"/>
                    <a:pt x="24" y="112"/>
                  </a:cubicBezTo>
                  <a:cubicBezTo>
                    <a:pt x="43" y="128"/>
                    <a:pt x="112" y="149"/>
                    <a:pt x="120" y="128"/>
                  </a:cubicBezTo>
                  <a:cubicBezTo>
                    <a:pt x="128" y="107"/>
                    <a:pt x="91" y="32"/>
                    <a:pt x="72" y="16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900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21062" name="Freeform 198"/>
          <p:cNvSpPr>
            <a:spLocks/>
          </p:cNvSpPr>
          <p:nvPr/>
        </p:nvSpPr>
        <p:spPr bwMode="auto">
          <a:xfrm>
            <a:off x="3009900" y="4838700"/>
            <a:ext cx="3232150" cy="1139825"/>
          </a:xfrm>
          <a:custGeom>
            <a:avLst/>
            <a:gdLst>
              <a:gd name="T0" fmla="*/ 16 w 2036"/>
              <a:gd name="T1" fmla="*/ 112 h 718"/>
              <a:gd name="T2" fmla="*/ 144 w 2036"/>
              <a:gd name="T3" fmla="*/ 144 h 718"/>
              <a:gd name="T4" fmla="*/ 336 w 2036"/>
              <a:gd name="T5" fmla="*/ 176 h 718"/>
              <a:gd name="T6" fmla="*/ 496 w 2036"/>
              <a:gd name="T7" fmla="*/ 192 h 718"/>
              <a:gd name="T8" fmla="*/ 672 w 2036"/>
              <a:gd name="T9" fmla="*/ 208 h 718"/>
              <a:gd name="T10" fmla="*/ 832 w 2036"/>
              <a:gd name="T11" fmla="*/ 208 h 718"/>
              <a:gd name="T12" fmla="*/ 992 w 2036"/>
              <a:gd name="T13" fmla="*/ 208 h 718"/>
              <a:gd name="T14" fmla="*/ 1200 w 2036"/>
              <a:gd name="T15" fmla="*/ 192 h 718"/>
              <a:gd name="T16" fmla="*/ 1376 w 2036"/>
              <a:gd name="T17" fmla="*/ 176 h 718"/>
              <a:gd name="T18" fmla="*/ 1552 w 2036"/>
              <a:gd name="T19" fmla="*/ 144 h 718"/>
              <a:gd name="T20" fmla="*/ 1712 w 2036"/>
              <a:gd name="T21" fmla="*/ 112 h 718"/>
              <a:gd name="T22" fmla="*/ 1872 w 2036"/>
              <a:gd name="T23" fmla="*/ 48 h 718"/>
              <a:gd name="T24" fmla="*/ 2032 w 2036"/>
              <a:gd name="T25" fmla="*/ 0 h 718"/>
              <a:gd name="T26" fmla="*/ 2036 w 2036"/>
              <a:gd name="T27" fmla="*/ 490 h 718"/>
              <a:gd name="T28" fmla="*/ 1892 w 2036"/>
              <a:gd name="T29" fmla="*/ 550 h 718"/>
              <a:gd name="T30" fmla="*/ 1736 w 2036"/>
              <a:gd name="T31" fmla="*/ 598 h 718"/>
              <a:gd name="T32" fmla="*/ 1536 w 2036"/>
              <a:gd name="T33" fmla="*/ 650 h 718"/>
              <a:gd name="T34" fmla="*/ 1352 w 2036"/>
              <a:gd name="T35" fmla="*/ 686 h 718"/>
              <a:gd name="T36" fmla="*/ 1148 w 2036"/>
              <a:gd name="T37" fmla="*/ 702 h 718"/>
              <a:gd name="T38" fmla="*/ 908 w 2036"/>
              <a:gd name="T39" fmla="*/ 710 h 718"/>
              <a:gd name="T40" fmla="*/ 680 w 2036"/>
              <a:gd name="T41" fmla="*/ 718 h 718"/>
              <a:gd name="T42" fmla="*/ 352 w 2036"/>
              <a:gd name="T43" fmla="*/ 688 h 718"/>
              <a:gd name="T44" fmla="*/ 192 w 2036"/>
              <a:gd name="T45" fmla="*/ 656 h 718"/>
              <a:gd name="T46" fmla="*/ 92 w 2036"/>
              <a:gd name="T47" fmla="*/ 646 h 718"/>
              <a:gd name="T48" fmla="*/ 0 w 2036"/>
              <a:gd name="T49" fmla="*/ 608 h 718"/>
              <a:gd name="T50" fmla="*/ 16 w 2036"/>
              <a:gd name="T51" fmla="*/ 112 h 7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2036" h="718">
                <a:moveTo>
                  <a:pt x="16" y="112"/>
                </a:moveTo>
                <a:lnTo>
                  <a:pt x="144" y="144"/>
                </a:lnTo>
                <a:lnTo>
                  <a:pt x="336" y="176"/>
                </a:lnTo>
                <a:lnTo>
                  <a:pt x="496" y="192"/>
                </a:lnTo>
                <a:lnTo>
                  <a:pt x="672" y="208"/>
                </a:lnTo>
                <a:lnTo>
                  <a:pt x="832" y="208"/>
                </a:lnTo>
                <a:lnTo>
                  <a:pt x="992" y="208"/>
                </a:lnTo>
                <a:lnTo>
                  <a:pt x="1200" y="192"/>
                </a:lnTo>
                <a:lnTo>
                  <a:pt x="1376" y="176"/>
                </a:lnTo>
                <a:lnTo>
                  <a:pt x="1552" y="144"/>
                </a:lnTo>
                <a:lnTo>
                  <a:pt x="1712" y="112"/>
                </a:lnTo>
                <a:lnTo>
                  <a:pt x="1872" y="48"/>
                </a:lnTo>
                <a:lnTo>
                  <a:pt x="2032" y="0"/>
                </a:lnTo>
                <a:lnTo>
                  <a:pt x="2036" y="490"/>
                </a:lnTo>
                <a:lnTo>
                  <a:pt x="1892" y="550"/>
                </a:lnTo>
                <a:lnTo>
                  <a:pt x="1736" y="598"/>
                </a:lnTo>
                <a:lnTo>
                  <a:pt x="1536" y="650"/>
                </a:lnTo>
                <a:lnTo>
                  <a:pt x="1352" y="686"/>
                </a:lnTo>
                <a:lnTo>
                  <a:pt x="1148" y="702"/>
                </a:lnTo>
                <a:lnTo>
                  <a:pt x="908" y="710"/>
                </a:lnTo>
                <a:lnTo>
                  <a:pt x="680" y="718"/>
                </a:lnTo>
                <a:lnTo>
                  <a:pt x="352" y="688"/>
                </a:lnTo>
                <a:lnTo>
                  <a:pt x="192" y="656"/>
                </a:lnTo>
                <a:lnTo>
                  <a:pt x="92" y="646"/>
                </a:lnTo>
                <a:lnTo>
                  <a:pt x="0" y="608"/>
                </a:lnTo>
                <a:lnTo>
                  <a:pt x="16" y="112"/>
                </a:lnTo>
                <a:close/>
              </a:path>
            </a:pathLst>
          </a:cu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421074" name="Group 210"/>
          <p:cNvGrpSpPr>
            <a:grpSpLocks/>
          </p:cNvGrpSpPr>
          <p:nvPr/>
        </p:nvGrpSpPr>
        <p:grpSpPr bwMode="auto">
          <a:xfrm>
            <a:off x="3030538" y="3506788"/>
            <a:ext cx="3255962" cy="912812"/>
            <a:chOff x="3637" y="3289"/>
            <a:chExt cx="1971" cy="575"/>
          </a:xfrm>
        </p:grpSpPr>
        <p:sp>
          <p:nvSpPr>
            <p:cNvPr id="421060" name="Freeform 196"/>
            <p:cNvSpPr>
              <a:spLocks/>
            </p:cNvSpPr>
            <p:nvPr/>
          </p:nvSpPr>
          <p:spPr bwMode="auto">
            <a:xfrm>
              <a:off x="3637" y="3289"/>
              <a:ext cx="1971" cy="575"/>
            </a:xfrm>
            <a:custGeom>
              <a:avLst/>
              <a:gdLst>
                <a:gd name="T0" fmla="*/ 0 w 1971"/>
                <a:gd name="T1" fmla="*/ 462 h 559"/>
                <a:gd name="T2" fmla="*/ 852 w 1971"/>
                <a:gd name="T3" fmla="*/ 0 h 559"/>
                <a:gd name="T4" fmla="*/ 1971 w 1971"/>
                <a:gd name="T5" fmla="*/ 359 h 559"/>
                <a:gd name="T6" fmla="*/ 1779 w 1971"/>
                <a:gd name="T7" fmla="*/ 423 h 559"/>
                <a:gd name="T8" fmla="*/ 1539 w 1971"/>
                <a:gd name="T9" fmla="*/ 487 h 559"/>
                <a:gd name="T10" fmla="*/ 1380 w 1971"/>
                <a:gd name="T11" fmla="*/ 522 h 559"/>
                <a:gd name="T12" fmla="*/ 1158 w 1971"/>
                <a:gd name="T13" fmla="*/ 552 h 559"/>
                <a:gd name="T14" fmla="*/ 947 w 1971"/>
                <a:gd name="T15" fmla="*/ 543 h 559"/>
                <a:gd name="T16" fmla="*/ 691 w 1971"/>
                <a:gd name="T17" fmla="*/ 559 h 559"/>
                <a:gd name="T18" fmla="*/ 371 w 1971"/>
                <a:gd name="T19" fmla="*/ 535 h 559"/>
                <a:gd name="T20" fmla="*/ 198 w 1971"/>
                <a:gd name="T21" fmla="*/ 516 h 559"/>
                <a:gd name="T22" fmla="*/ 60 w 1971"/>
                <a:gd name="T23" fmla="*/ 480 h 559"/>
                <a:gd name="T24" fmla="*/ 0 w 1971"/>
                <a:gd name="T25" fmla="*/ 462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71" h="559">
                  <a:moveTo>
                    <a:pt x="0" y="462"/>
                  </a:moveTo>
                  <a:lnTo>
                    <a:pt x="852" y="0"/>
                  </a:lnTo>
                  <a:lnTo>
                    <a:pt x="1971" y="359"/>
                  </a:lnTo>
                  <a:lnTo>
                    <a:pt x="1779" y="423"/>
                  </a:lnTo>
                  <a:lnTo>
                    <a:pt x="1539" y="487"/>
                  </a:lnTo>
                  <a:lnTo>
                    <a:pt x="1380" y="522"/>
                  </a:lnTo>
                  <a:lnTo>
                    <a:pt x="1158" y="552"/>
                  </a:lnTo>
                  <a:lnTo>
                    <a:pt x="947" y="543"/>
                  </a:lnTo>
                  <a:lnTo>
                    <a:pt x="691" y="559"/>
                  </a:lnTo>
                  <a:lnTo>
                    <a:pt x="371" y="535"/>
                  </a:lnTo>
                  <a:lnTo>
                    <a:pt x="198" y="516"/>
                  </a:lnTo>
                  <a:lnTo>
                    <a:pt x="60" y="480"/>
                  </a:lnTo>
                  <a:lnTo>
                    <a:pt x="0" y="462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00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421073" name="Group 209"/>
            <p:cNvGrpSpPr>
              <a:grpSpLocks/>
            </p:cNvGrpSpPr>
            <p:nvPr/>
          </p:nvGrpSpPr>
          <p:grpSpPr bwMode="auto">
            <a:xfrm>
              <a:off x="4019" y="3451"/>
              <a:ext cx="346" cy="282"/>
              <a:chOff x="4019" y="3451"/>
              <a:chExt cx="346" cy="282"/>
            </a:xfrm>
          </p:grpSpPr>
          <p:sp>
            <p:nvSpPr>
              <p:cNvPr id="421070" name="Freeform 206"/>
              <p:cNvSpPr>
                <a:spLocks/>
              </p:cNvSpPr>
              <p:nvPr/>
            </p:nvSpPr>
            <p:spPr bwMode="auto">
              <a:xfrm>
                <a:off x="4019" y="3627"/>
                <a:ext cx="90" cy="106"/>
              </a:xfrm>
              <a:custGeom>
                <a:avLst/>
                <a:gdLst>
                  <a:gd name="T0" fmla="*/ 61 w 154"/>
                  <a:gd name="T1" fmla="*/ 5 h 186"/>
                  <a:gd name="T2" fmla="*/ 13 w 154"/>
                  <a:gd name="T3" fmla="*/ 133 h 186"/>
                  <a:gd name="T4" fmla="*/ 141 w 154"/>
                  <a:gd name="T5" fmla="*/ 181 h 186"/>
                  <a:gd name="T6" fmla="*/ 93 w 154"/>
                  <a:gd name="T7" fmla="*/ 101 h 186"/>
                  <a:gd name="T8" fmla="*/ 61 w 154"/>
                  <a:gd name="T9" fmla="*/ 5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4" h="186">
                    <a:moveTo>
                      <a:pt x="61" y="5"/>
                    </a:moveTo>
                    <a:cubicBezTo>
                      <a:pt x="48" y="10"/>
                      <a:pt x="0" y="104"/>
                      <a:pt x="13" y="133"/>
                    </a:cubicBezTo>
                    <a:cubicBezTo>
                      <a:pt x="26" y="162"/>
                      <a:pt x="128" y="186"/>
                      <a:pt x="141" y="181"/>
                    </a:cubicBezTo>
                    <a:cubicBezTo>
                      <a:pt x="154" y="176"/>
                      <a:pt x="109" y="127"/>
                      <a:pt x="93" y="101"/>
                    </a:cubicBezTo>
                    <a:cubicBezTo>
                      <a:pt x="77" y="75"/>
                      <a:pt x="74" y="0"/>
                      <a:pt x="61" y="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9900"/>
                  </a:gs>
                  <a:gs pos="100000">
                    <a:srgbClr val="CC66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1071" name="Freeform 207"/>
              <p:cNvSpPr>
                <a:spLocks/>
              </p:cNvSpPr>
              <p:nvPr/>
            </p:nvSpPr>
            <p:spPr bwMode="auto">
              <a:xfrm>
                <a:off x="4275" y="3451"/>
                <a:ext cx="90" cy="106"/>
              </a:xfrm>
              <a:custGeom>
                <a:avLst/>
                <a:gdLst>
                  <a:gd name="T0" fmla="*/ 61 w 154"/>
                  <a:gd name="T1" fmla="*/ 5 h 186"/>
                  <a:gd name="T2" fmla="*/ 13 w 154"/>
                  <a:gd name="T3" fmla="*/ 133 h 186"/>
                  <a:gd name="T4" fmla="*/ 141 w 154"/>
                  <a:gd name="T5" fmla="*/ 181 h 186"/>
                  <a:gd name="T6" fmla="*/ 93 w 154"/>
                  <a:gd name="T7" fmla="*/ 101 h 186"/>
                  <a:gd name="T8" fmla="*/ 61 w 154"/>
                  <a:gd name="T9" fmla="*/ 5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4" h="186">
                    <a:moveTo>
                      <a:pt x="61" y="5"/>
                    </a:moveTo>
                    <a:cubicBezTo>
                      <a:pt x="48" y="10"/>
                      <a:pt x="0" y="104"/>
                      <a:pt x="13" y="133"/>
                    </a:cubicBezTo>
                    <a:cubicBezTo>
                      <a:pt x="26" y="162"/>
                      <a:pt x="128" y="186"/>
                      <a:pt x="141" y="181"/>
                    </a:cubicBezTo>
                    <a:cubicBezTo>
                      <a:pt x="154" y="176"/>
                      <a:pt x="109" y="127"/>
                      <a:pt x="93" y="101"/>
                    </a:cubicBezTo>
                    <a:cubicBezTo>
                      <a:pt x="77" y="75"/>
                      <a:pt x="74" y="0"/>
                      <a:pt x="61" y="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9900"/>
                  </a:gs>
                  <a:gs pos="100000">
                    <a:srgbClr val="CC66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1072" name="Freeform 208"/>
              <p:cNvSpPr>
                <a:spLocks/>
              </p:cNvSpPr>
              <p:nvPr/>
            </p:nvSpPr>
            <p:spPr bwMode="auto">
              <a:xfrm flipH="1">
                <a:off x="4179" y="3579"/>
                <a:ext cx="90" cy="106"/>
              </a:xfrm>
              <a:custGeom>
                <a:avLst/>
                <a:gdLst>
                  <a:gd name="T0" fmla="*/ 61 w 154"/>
                  <a:gd name="T1" fmla="*/ 5 h 186"/>
                  <a:gd name="T2" fmla="*/ 13 w 154"/>
                  <a:gd name="T3" fmla="*/ 133 h 186"/>
                  <a:gd name="T4" fmla="*/ 141 w 154"/>
                  <a:gd name="T5" fmla="*/ 181 h 186"/>
                  <a:gd name="T6" fmla="*/ 93 w 154"/>
                  <a:gd name="T7" fmla="*/ 101 h 186"/>
                  <a:gd name="T8" fmla="*/ 61 w 154"/>
                  <a:gd name="T9" fmla="*/ 5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4" h="186">
                    <a:moveTo>
                      <a:pt x="61" y="5"/>
                    </a:moveTo>
                    <a:cubicBezTo>
                      <a:pt x="48" y="10"/>
                      <a:pt x="0" y="104"/>
                      <a:pt x="13" y="133"/>
                    </a:cubicBezTo>
                    <a:cubicBezTo>
                      <a:pt x="26" y="162"/>
                      <a:pt x="128" y="186"/>
                      <a:pt x="141" y="181"/>
                    </a:cubicBezTo>
                    <a:cubicBezTo>
                      <a:pt x="154" y="176"/>
                      <a:pt x="109" y="127"/>
                      <a:pt x="93" y="101"/>
                    </a:cubicBezTo>
                    <a:cubicBezTo>
                      <a:pt x="77" y="75"/>
                      <a:pt x="74" y="0"/>
                      <a:pt x="61" y="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9900"/>
                  </a:gs>
                  <a:gs pos="100000">
                    <a:srgbClr val="CC66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421027" name="Group 163"/>
          <p:cNvGrpSpPr>
            <a:grpSpLocks/>
          </p:cNvGrpSpPr>
          <p:nvPr/>
        </p:nvGrpSpPr>
        <p:grpSpPr bwMode="auto">
          <a:xfrm>
            <a:off x="3060700" y="2743200"/>
            <a:ext cx="2794000" cy="3086100"/>
            <a:chOff x="1904" y="1776"/>
            <a:chExt cx="1760" cy="1944"/>
          </a:xfrm>
        </p:grpSpPr>
        <p:sp>
          <p:nvSpPr>
            <p:cNvPr id="421028" name="Line 164"/>
            <p:cNvSpPr>
              <a:spLocks noChangeShapeType="1"/>
            </p:cNvSpPr>
            <p:nvPr/>
          </p:nvSpPr>
          <p:spPr bwMode="auto">
            <a:xfrm flipV="1">
              <a:off x="1912" y="1776"/>
              <a:ext cx="1752" cy="944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1029" name="Line 165"/>
            <p:cNvSpPr>
              <a:spLocks noChangeShapeType="1"/>
            </p:cNvSpPr>
            <p:nvPr/>
          </p:nvSpPr>
          <p:spPr bwMode="auto">
            <a:xfrm>
              <a:off x="1904" y="2720"/>
              <a:ext cx="8" cy="1000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21034" name="Group 170"/>
          <p:cNvGrpSpPr>
            <a:grpSpLocks/>
          </p:cNvGrpSpPr>
          <p:nvPr/>
        </p:nvGrpSpPr>
        <p:grpSpPr bwMode="auto">
          <a:xfrm rot="3044272">
            <a:off x="2003425" y="4630738"/>
            <a:ext cx="5692775" cy="1978025"/>
            <a:chOff x="742" y="2429"/>
            <a:chExt cx="3586" cy="1246"/>
          </a:xfrm>
        </p:grpSpPr>
        <p:sp>
          <p:nvSpPr>
            <p:cNvPr id="421035" name="Freeform 171"/>
            <p:cNvSpPr>
              <a:spLocks/>
            </p:cNvSpPr>
            <p:nvPr/>
          </p:nvSpPr>
          <p:spPr bwMode="auto">
            <a:xfrm rot="19972800" flipV="1">
              <a:off x="742" y="2950"/>
              <a:ext cx="3586" cy="725"/>
            </a:xfrm>
            <a:custGeom>
              <a:avLst/>
              <a:gdLst>
                <a:gd name="T0" fmla="*/ 90 w 3586"/>
                <a:gd name="T1" fmla="*/ 13 h 725"/>
                <a:gd name="T2" fmla="*/ 2402 w 3586"/>
                <a:gd name="T3" fmla="*/ 381 h 725"/>
                <a:gd name="T4" fmla="*/ 2394 w 3586"/>
                <a:gd name="T5" fmla="*/ 333 h 725"/>
                <a:gd name="T6" fmla="*/ 3490 w 3586"/>
                <a:gd name="T7" fmla="*/ 397 h 725"/>
                <a:gd name="T8" fmla="*/ 3586 w 3586"/>
                <a:gd name="T9" fmla="*/ 533 h 725"/>
                <a:gd name="T10" fmla="*/ 3514 w 3586"/>
                <a:gd name="T11" fmla="*/ 669 h 725"/>
                <a:gd name="T12" fmla="*/ 3202 w 3586"/>
                <a:gd name="T13" fmla="*/ 701 h 725"/>
                <a:gd name="T14" fmla="*/ 3002 w 3586"/>
                <a:gd name="T15" fmla="*/ 725 h 725"/>
                <a:gd name="T16" fmla="*/ 2794 w 3586"/>
                <a:gd name="T17" fmla="*/ 725 h 725"/>
                <a:gd name="T18" fmla="*/ 2322 w 3586"/>
                <a:gd name="T19" fmla="*/ 653 h 725"/>
                <a:gd name="T20" fmla="*/ 2402 w 3586"/>
                <a:gd name="T21" fmla="*/ 333 h 725"/>
                <a:gd name="T22" fmla="*/ 2338 w 3586"/>
                <a:gd name="T23" fmla="*/ 589 h 725"/>
                <a:gd name="T24" fmla="*/ 2034 w 3586"/>
                <a:gd name="T25" fmla="*/ 581 h 725"/>
                <a:gd name="T26" fmla="*/ 1858 w 3586"/>
                <a:gd name="T27" fmla="*/ 581 h 725"/>
                <a:gd name="T28" fmla="*/ 1298 w 3586"/>
                <a:gd name="T29" fmla="*/ 533 h 725"/>
                <a:gd name="T30" fmla="*/ 954 w 3586"/>
                <a:gd name="T31" fmla="*/ 461 h 725"/>
                <a:gd name="T32" fmla="*/ 714 w 3586"/>
                <a:gd name="T33" fmla="*/ 365 h 725"/>
                <a:gd name="T34" fmla="*/ 426 w 3586"/>
                <a:gd name="T35" fmla="*/ 264 h 725"/>
                <a:gd name="T36" fmla="*/ 438 w 3586"/>
                <a:gd name="T37" fmla="*/ 216 h 725"/>
                <a:gd name="T38" fmla="*/ 396 w 3586"/>
                <a:gd name="T39" fmla="*/ 252 h 725"/>
                <a:gd name="T40" fmla="*/ 414 w 3586"/>
                <a:gd name="T41" fmla="*/ 195 h 725"/>
                <a:gd name="T42" fmla="*/ 369 w 3586"/>
                <a:gd name="T43" fmla="*/ 240 h 725"/>
                <a:gd name="T44" fmla="*/ 390 w 3586"/>
                <a:gd name="T45" fmla="*/ 186 h 725"/>
                <a:gd name="T46" fmla="*/ 336 w 3586"/>
                <a:gd name="T47" fmla="*/ 222 h 725"/>
                <a:gd name="T48" fmla="*/ 348 w 3586"/>
                <a:gd name="T49" fmla="*/ 174 h 725"/>
                <a:gd name="T50" fmla="*/ 306 w 3586"/>
                <a:gd name="T51" fmla="*/ 210 h 725"/>
                <a:gd name="T52" fmla="*/ 306 w 3586"/>
                <a:gd name="T53" fmla="*/ 165 h 725"/>
                <a:gd name="T54" fmla="*/ 273 w 3586"/>
                <a:gd name="T55" fmla="*/ 198 h 725"/>
                <a:gd name="T56" fmla="*/ 273 w 3586"/>
                <a:gd name="T57" fmla="*/ 153 h 725"/>
                <a:gd name="T58" fmla="*/ 237 w 3586"/>
                <a:gd name="T59" fmla="*/ 186 h 725"/>
                <a:gd name="T60" fmla="*/ 240 w 3586"/>
                <a:gd name="T61" fmla="*/ 141 h 725"/>
                <a:gd name="T62" fmla="*/ 204 w 3586"/>
                <a:gd name="T63" fmla="*/ 165 h 725"/>
                <a:gd name="T64" fmla="*/ 207 w 3586"/>
                <a:gd name="T65" fmla="*/ 126 h 725"/>
                <a:gd name="T66" fmla="*/ 171 w 3586"/>
                <a:gd name="T67" fmla="*/ 153 h 725"/>
                <a:gd name="T68" fmla="*/ 171 w 3586"/>
                <a:gd name="T69" fmla="*/ 108 h 725"/>
                <a:gd name="T70" fmla="*/ 135 w 3586"/>
                <a:gd name="T71" fmla="*/ 129 h 725"/>
                <a:gd name="T72" fmla="*/ 132 w 3586"/>
                <a:gd name="T73" fmla="*/ 84 h 725"/>
                <a:gd name="T74" fmla="*/ 108 w 3586"/>
                <a:gd name="T75" fmla="*/ 117 h 725"/>
                <a:gd name="T76" fmla="*/ 108 w 3586"/>
                <a:gd name="T77" fmla="*/ 72 h 725"/>
                <a:gd name="T78" fmla="*/ 69 w 3586"/>
                <a:gd name="T79" fmla="*/ 99 h 725"/>
                <a:gd name="T80" fmla="*/ 84 w 3586"/>
                <a:gd name="T81" fmla="*/ 54 h 725"/>
                <a:gd name="T82" fmla="*/ 30 w 3586"/>
                <a:gd name="T83" fmla="*/ 75 h 725"/>
                <a:gd name="T84" fmla="*/ 60 w 3586"/>
                <a:gd name="T85" fmla="*/ 45 h 725"/>
                <a:gd name="T86" fmla="*/ 15 w 3586"/>
                <a:gd name="T87" fmla="*/ 48 h 725"/>
                <a:gd name="T88" fmla="*/ 57 w 3586"/>
                <a:gd name="T89" fmla="*/ 27 h 725"/>
                <a:gd name="T90" fmla="*/ 0 w 3586"/>
                <a:gd name="T91" fmla="*/ 0 h 725"/>
                <a:gd name="T92" fmla="*/ 90 w 3586"/>
                <a:gd name="T93" fmla="*/ 13 h 7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586" h="725">
                  <a:moveTo>
                    <a:pt x="90" y="13"/>
                  </a:moveTo>
                  <a:lnTo>
                    <a:pt x="2402" y="381"/>
                  </a:lnTo>
                  <a:lnTo>
                    <a:pt x="2394" y="333"/>
                  </a:lnTo>
                  <a:lnTo>
                    <a:pt x="3490" y="397"/>
                  </a:lnTo>
                  <a:lnTo>
                    <a:pt x="3586" y="533"/>
                  </a:lnTo>
                  <a:lnTo>
                    <a:pt x="3514" y="669"/>
                  </a:lnTo>
                  <a:lnTo>
                    <a:pt x="3202" y="701"/>
                  </a:lnTo>
                  <a:lnTo>
                    <a:pt x="3002" y="725"/>
                  </a:lnTo>
                  <a:lnTo>
                    <a:pt x="2794" y="725"/>
                  </a:lnTo>
                  <a:lnTo>
                    <a:pt x="2322" y="653"/>
                  </a:lnTo>
                  <a:lnTo>
                    <a:pt x="2402" y="333"/>
                  </a:lnTo>
                  <a:lnTo>
                    <a:pt x="2338" y="589"/>
                  </a:lnTo>
                  <a:lnTo>
                    <a:pt x="2034" y="581"/>
                  </a:lnTo>
                  <a:lnTo>
                    <a:pt x="1858" y="581"/>
                  </a:lnTo>
                  <a:lnTo>
                    <a:pt x="1298" y="533"/>
                  </a:lnTo>
                  <a:lnTo>
                    <a:pt x="954" y="461"/>
                  </a:lnTo>
                  <a:lnTo>
                    <a:pt x="714" y="365"/>
                  </a:lnTo>
                  <a:lnTo>
                    <a:pt x="426" y="264"/>
                  </a:lnTo>
                  <a:lnTo>
                    <a:pt x="438" y="216"/>
                  </a:lnTo>
                  <a:lnTo>
                    <a:pt x="396" y="252"/>
                  </a:lnTo>
                  <a:lnTo>
                    <a:pt x="414" y="195"/>
                  </a:lnTo>
                  <a:lnTo>
                    <a:pt x="369" y="240"/>
                  </a:lnTo>
                  <a:lnTo>
                    <a:pt x="390" y="186"/>
                  </a:lnTo>
                  <a:lnTo>
                    <a:pt x="336" y="222"/>
                  </a:lnTo>
                  <a:lnTo>
                    <a:pt x="348" y="174"/>
                  </a:lnTo>
                  <a:lnTo>
                    <a:pt x="306" y="210"/>
                  </a:lnTo>
                  <a:lnTo>
                    <a:pt x="306" y="165"/>
                  </a:lnTo>
                  <a:lnTo>
                    <a:pt x="273" y="198"/>
                  </a:lnTo>
                  <a:lnTo>
                    <a:pt x="273" y="153"/>
                  </a:lnTo>
                  <a:lnTo>
                    <a:pt x="237" y="186"/>
                  </a:lnTo>
                  <a:lnTo>
                    <a:pt x="240" y="141"/>
                  </a:lnTo>
                  <a:lnTo>
                    <a:pt x="204" y="165"/>
                  </a:lnTo>
                  <a:lnTo>
                    <a:pt x="207" y="126"/>
                  </a:lnTo>
                  <a:lnTo>
                    <a:pt x="171" y="153"/>
                  </a:lnTo>
                  <a:lnTo>
                    <a:pt x="171" y="108"/>
                  </a:lnTo>
                  <a:lnTo>
                    <a:pt x="135" y="129"/>
                  </a:lnTo>
                  <a:lnTo>
                    <a:pt x="132" y="84"/>
                  </a:lnTo>
                  <a:lnTo>
                    <a:pt x="108" y="117"/>
                  </a:lnTo>
                  <a:lnTo>
                    <a:pt x="108" y="72"/>
                  </a:lnTo>
                  <a:lnTo>
                    <a:pt x="69" y="99"/>
                  </a:lnTo>
                  <a:lnTo>
                    <a:pt x="84" y="54"/>
                  </a:lnTo>
                  <a:lnTo>
                    <a:pt x="30" y="75"/>
                  </a:lnTo>
                  <a:lnTo>
                    <a:pt x="60" y="45"/>
                  </a:lnTo>
                  <a:lnTo>
                    <a:pt x="15" y="48"/>
                  </a:lnTo>
                  <a:lnTo>
                    <a:pt x="57" y="27"/>
                  </a:lnTo>
                  <a:lnTo>
                    <a:pt x="0" y="0"/>
                  </a:lnTo>
                  <a:lnTo>
                    <a:pt x="90" y="13"/>
                  </a:lnTo>
                  <a:close/>
                </a:path>
              </a:pathLst>
            </a:custGeom>
            <a:gradFill rotWithShape="1">
              <a:gsLst>
                <a:gs pos="0">
                  <a:srgbClr val="33CCFF"/>
                </a:gs>
                <a:gs pos="100000">
                  <a:schemeClr val="bg1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421036" name="Group 172"/>
            <p:cNvGrpSpPr>
              <a:grpSpLocks/>
            </p:cNvGrpSpPr>
            <p:nvPr/>
          </p:nvGrpSpPr>
          <p:grpSpPr bwMode="auto">
            <a:xfrm>
              <a:off x="2847" y="2429"/>
              <a:ext cx="1268" cy="411"/>
              <a:chOff x="3007" y="2733"/>
              <a:chExt cx="1268" cy="411"/>
            </a:xfrm>
          </p:grpSpPr>
          <p:sp>
            <p:nvSpPr>
              <p:cNvPr id="421037" name="Freeform 173" descr="Дуб"/>
              <p:cNvSpPr>
                <a:spLocks/>
              </p:cNvSpPr>
              <p:nvPr/>
            </p:nvSpPr>
            <p:spPr bwMode="auto">
              <a:xfrm rot="19972800" flipV="1">
                <a:off x="3019" y="2733"/>
                <a:ext cx="1256" cy="392"/>
              </a:xfrm>
              <a:custGeom>
                <a:avLst/>
                <a:gdLst>
                  <a:gd name="T0" fmla="*/ 64 w 1256"/>
                  <a:gd name="T1" fmla="*/ 0 h 392"/>
                  <a:gd name="T2" fmla="*/ 1152 w 1256"/>
                  <a:gd name="T3" fmla="*/ 56 h 392"/>
                  <a:gd name="T4" fmla="*/ 1256 w 1256"/>
                  <a:gd name="T5" fmla="*/ 208 h 392"/>
                  <a:gd name="T6" fmla="*/ 1192 w 1256"/>
                  <a:gd name="T7" fmla="*/ 352 h 392"/>
                  <a:gd name="T8" fmla="*/ 672 w 1256"/>
                  <a:gd name="T9" fmla="*/ 392 h 392"/>
                  <a:gd name="T10" fmla="*/ 440 w 1256"/>
                  <a:gd name="T11" fmla="*/ 392 h 392"/>
                  <a:gd name="T12" fmla="*/ 0 w 1256"/>
                  <a:gd name="T13" fmla="*/ 320 h 392"/>
                  <a:gd name="T14" fmla="*/ 64 w 1256"/>
                  <a:gd name="T15" fmla="*/ 0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256" h="392">
                    <a:moveTo>
                      <a:pt x="64" y="0"/>
                    </a:moveTo>
                    <a:lnTo>
                      <a:pt x="1152" y="56"/>
                    </a:lnTo>
                    <a:lnTo>
                      <a:pt x="1256" y="208"/>
                    </a:lnTo>
                    <a:lnTo>
                      <a:pt x="1192" y="352"/>
                    </a:lnTo>
                    <a:lnTo>
                      <a:pt x="672" y="392"/>
                    </a:lnTo>
                    <a:lnTo>
                      <a:pt x="440" y="392"/>
                    </a:lnTo>
                    <a:lnTo>
                      <a:pt x="0" y="320"/>
                    </a:lnTo>
                    <a:lnTo>
                      <a:pt x="64" y="0"/>
                    </a:lnTo>
                    <a:close/>
                  </a:path>
                </a:pathLst>
              </a:custGeom>
              <a:blipFill dpi="0" rotWithShape="1">
                <a:blip r:embed="rId3"/>
                <a:srcRect/>
                <a:tile tx="0" ty="0" sx="100000" sy="100000" flip="none" algn="tl"/>
              </a:blip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1038" name="Oval 174"/>
              <p:cNvSpPr>
                <a:spLocks noChangeArrowheads="1"/>
              </p:cNvSpPr>
              <p:nvPr/>
            </p:nvSpPr>
            <p:spPr bwMode="auto">
              <a:xfrm rot="-66427200">
                <a:off x="3146" y="3042"/>
                <a:ext cx="27" cy="40"/>
              </a:xfrm>
              <a:prstGeom prst="ellipse">
                <a:avLst/>
              </a:prstGeom>
              <a:solidFill>
                <a:schemeClr val="tx2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21039" name="Oval 175"/>
              <p:cNvSpPr>
                <a:spLocks noChangeArrowheads="1"/>
              </p:cNvSpPr>
              <p:nvPr/>
            </p:nvSpPr>
            <p:spPr bwMode="auto">
              <a:xfrm rot="-66427200">
                <a:off x="3239" y="2994"/>
                <a:ext cx="27" cy="40"/>
              </a:xfrm>
              <a:prstGeom prst="ellipse">
                <a:avLst/>
              </a:prstGeom>
              <a:solidFill>
                <a:schemeClr val="tx2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21040" name="Oval 176"/>
              <p:cNvSpPr>
                <a:spLocks noChangeArrowheads="1"/>
              </p:cNvSpPr>
              <p:nvPr/>
            </p:nvSpPr>
            <p:spPr bwMode="auto">
              <a:xfrm rot="-66427200">
                <a:off x="3324" y="2951"/>
                <a:ext cx="27" cy="40"/>
              </a:xfrm>
              <a:prstGeom prst="ellipse">
                <a:avLst/>
              </a:prstGeom>
              <a:solidFill>
                <a:schemeClr val="tx2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21041" name="Oval 177"/>
              <p:cNvSpPr>
                <a:spLocks noChangeArrowheads="1"/>
              </p:cNvSpPr>
              <p:nvPr/>
            </p:nvSpPr>
            <p:spPr bwMode="auto">
              <a:xfrm rot="-66427200">
                <a:off x="3427" y="2907"/>
                <a:ext cx="27" cy="40"/>
              </a:xfrm>
              <a:prstGeom prst="ellipse">
                <a:avLst/>
              </a:prstGeom>
              <a:solidFill>
                <a:schemeClr val="tx2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21042" name="Oval 178"/>
              <p:cNvSpPr>
                <a:spLocks noChangeArrowheads="1"/>
              </p:cNvSpPr>
              <p:nvPr/>
            </p:nvSpPr>
            <p:spPr bwMode="auto">
              <a:xfrm rot="-66427200">
                <a:off x="3007" y="3104"/>
                <a:ext cx="27" cy="40"/>
              </a:xfrm>
              <a:prstGeom prst="ellipse">
                <a:avLst/>
              </a:prstGeom>
              <a:solidFill>
                <a:schemeClr val="tx2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421061" name="Freeform 197"/>
          <p:cNvSpPr>
            <a:spLocks/>
          </p:cNvSpPr>
          <p:nvPr/>
        </p:nvSpPr>
        <p:spPr bwMode="auto">
          <a:xfrm>
            <a:off x="3073400" y="4095750"/>
            <a:ext cx="3146425" cy="1120775"/>
          </a:xfrm>
          <a:custGeom>
            <a:avLst/>
            <a:gdLst>
              <a:gd name="T0" fmla="*/ 0 w 1964"/>
              <a:gd name="T1" fmla="*/ 116 h 706"/>
              <a:gd name="T2" fmla="*/ 134 w 1964"/>
              <a:gd name="T3" fmla="*/ 144 h 706"/>
              <a:gd name="T4" fmla="*/ 302 w 1964"/>
              <a:gd name="T5" fmla="*/ 174 h 706"/>
              <a:gd name="T6" fmla="*/ 472 w 1964"/>
              <a:gd name="T7" fmla="*/ 180 h 706"/>
              <a:gd name="T8" fmla="*/ 643 w 1964"/>
              <a:gd name="T9" fmla="*/ 196 h 706"/>
              <a:gd name="T10" fmla="*/ 806 w 1964"/>
              <a:gd name="T11" fmla="*/ 198 h 706"/>
              <a:gd name="T12" fmla="*/ 962 w 1964"/>
              <a:gd name="T13" fmla="*/ 192 h 706"/>
              <a:gd name="T14" fmla="*/ 1154 w 1964"/>
              <a:gd name="T15" fmla="*/ 180 h 706"/>
              <a:gd name="T16" fmla="*/ 1325 w 1964"/>
              <a:gd name="T17" fmla="*/ 164 h 706"/>
              <a:gd name="T18" fmla="*/ 1495 w 1964"/>
              <a:gd name="T19" fmla="*/ 132 h 706"/>
              <a:gd name="T20" fmla="*/ 1650 w 1964"/>
              <a:gd name="T21" fmla="*/ 100 h 706"/>
              <a:gd name="T22" fmla="*/ 1802 w 1964"/>
              <a:gd name="T23" fmla="*/ 60 h 706"/>
              <a:gd name="T24" fmla="*/ 1958 w 1964"/>
              <a:gd name="T25" fmla="*/ 0 h 706"/>
              <a:gd name="T26" fmla="*/ 1964 w 1964"/>
              <a:gd name="T27" fmla="*/ 478 h 706"/>
              <a:gd name="T28" fmla="*/ 1825 w 1964"/>
              <a:gd name="T29" fmla="*/ 538 h 706"/>
              <a:gd name="T30" fmla="*/ 1673 w 1964"/>
              <a:gd name="T31" fmla="*/ 586 h 706"/>
              <a:gd name="T32" fmla="*/ 1480 w 1964"/>
              <a:gd name="T33" fmla="*/ 638 h 706"/>
              <a:gd name="T34" fmla="*/ 1302 w 1964"/>
              <a:gd name="T35" fmla="*/ 674 h 706"/>
              <a:gd name="T36" fmla="*/ 1104 w 1964"/>
              <a:gd name="T37" fmla="*/ 690 h 706"/>
              <a:gd name="T38" fmla="*/ 871 w 1964"/>
              <a:gd name="T39" fmla="*/ 698 h 706"/>
              <a:gd name="T40" fmla="*/ 651 w 1964"/>
              <a:gd name="T41" fmla="*/ 706 h 706"/>
              <a:gd name="T42" fmla="*/ 333 w 1964"/>
              <a:gd name="T43" fmla="*/ 676 h 706"/>
              <a:gd name="T44" fmla="*/ 178 w 1964"/>
              <a:gd name="T45" fmla="*/ 644 h 706"/>
              <a:gd name="T46" fmla="*/ 81 w 1964"/>
              <a:gd name="T47" fmla="*/ 634 h 706"/>
              <a:gd name="T48" fmla="*/ 2 w 1964"/>
              <a:gd name="T49" fmla="*/ 612 h 706"/>
              <a:gd name="T50" fmla="*/ 0 w 1964"/>
              <a:gd name="T51" fmla="*/ 116 h 7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964" h="706">
                <a:moveTo>
                  <a:pt x="0" y="116"/>
                </a:moveTo>
                <a:lnTo>
                  <a:pt x="134" y="144"/>
                </a:lnTo>
                <a:lnTo>
                  <a:pt x="302" y="174"/>
                </a:lnTo>
                <a:lnTo>
                  <a:pt x="472" y="180"/>
                </a:lnTo>
                <a:lnTo>
                  <a:pt x="643" y="196"/>
                </a:lnTo>
                <a:lnTo>
                  <a:pt x="806" y="198"/>
                </a:lnTo>
                <a:lnTo>
                  <a:pt x="962" y="192"/>
                </a:lnTo>
                <a:lnTo>
                  <a:pt x="1154" y="180"/>
                </a:lnTo>
                <a:lnTo>
                  <a:pt x="1325" y="164"/>
                </a:lnTo>
                <a:lnTo>
                  <a:pt x="1495" y="132"/>
                </a:lnTo>
                <a:lnTo>
                  <a:pt x="1650" y="100"/>
                </a:lnTo>
                <a:lnTo>
                  <a:pt x="1802" y="60"/>
                </a:lnTo>
                <a:lnTo>
                  <a:pt x="1958" y="0"/>
                </a:lnTo>
                <a:lnTo>
                  <a:pt x="1964" y="478"/>
                </a:lnTo>
                <a:lnTo>
                  <a:pt x="1825" y="538"/>
                </a:lnTo>
                <a:lnTo>
                  <a:pt x="1673" y="586"/>
                </a:lnTo>
                <a:lnTo>
                  <a:pt x="1480" y="638"/>
                </a:lnTo>
                <a:lnTo>
                  <a:pt x="1302" y="674"/>
                </a:lnTo>
                <a:lnTo>
                  <a:pt x="1104" y="690"/>
                </a:lnTo>
                <a:lnTo>
                  <a:pt x="871" y="698"/>
                </a:lnTo>
                <a:lnTo>
                  <a:pt x="651" y="706"/>
                </a:lnTo>
                <a:lnTo>
                  <a:pt x="333" y="676"/>
                </a:lnTo>
                <a:lnTo>
                  <a:pt x="178" y="644"/>
                </a:lnTo>
                <a:lnTo>
                  <a:pt x="81" y="634"/>
                </a:lnTo>
                <a:lnTo>
                  <a:pt x="2" y="612"/>
                </a:lnTo>
                <a:lnTo>
                  <a:pt x="0" y="116"/>
                </a:lnTo>
                <a:close/>
              </a:path>
            </a:pathLst>
          </a:cu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21065" name="Freeform 201"/>
          <p:cNvSpPr>
            <a:spLocks/>
          </p:cNvSpPr>
          <p:nvPr/>
        </p:nvSpPr>
        <p:spPr bwMode="auto">
          <a:xfrm>
            <a:off x="6197600" y="3663950"/>
            <a:ext cx="495300" cy="1219200"/>
          </a:xfrm>
          <a:custGeom>
            <a:avLst/>
            <a:gdLst>
              <a:gd name="T0" fmla="*/ 0 w 312"/>
              <a:gd name="T1" fmla="*/ 276 h 768"/>
              <a:gd name="T2" fmla="*/ 120 w 312"/>
              <a:gd name="T3" fmla="*/ 192 h 768"/>
              <a:gd name="T4" fmla="*/ 228 w 312"/>
              <a:gd name="T5" fmla="*/ 108 h 768"/>
              <a:gd name="T6" fmla="*/ 264 w 312"/>
              <a:gd name="T7" fmla="*/ 60 h 768"/>
              <a:gd name="T8" fmla="*/ 300 w 312"/>
              <a:gd name="T9" fmla="*/ 0 h 768"/>
              <a:gd name="T10" fmla="*/ 312 w 312"/>
              <a:gd name="T11" fmla="*/ 468 h 768"/>
              <a:gd name="T12" fmla="*/ 264 w 312"/>
              <a:gd name="T13" fmla="*/ 564 h 768"/>
              <a:gd name="T14" fmla="*/ 192 w 312"/>
              <a:gd name="T15" fmla="*/ 648 h 768"/>
              <a:gd name="T16" fmla="*/ 120 w 312"/>
              <a:gd name="T17" fmla="*/ 696 h 768"/>
              <a:gd name="T18" fmla="*/ 60 w 312"/>
              <a:gd name="T19" fmla="*/ 732 h 768"/>
              <a:gd name="T20" fmla="*/ 12 w 312"/>
              <a:gd name="T21" fmla="*/ 768 h 768"/>
              <a:gd name="T22" fmla="*/ 0 w 312"/>
              <a:gd name="T23" fmla="*/ 276 h 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12" h="768">
                <a:moveTo>
                  <a:pt x="0" y="276"/>
                </a:moveTo>
                <a:lnTo>
                  <a:pt x="120" y="192"/>
                </a:lnTo>
                <a:lnTo>
                  <a:pt x="228" y="108"/>
                </a:lnTo>
                <a:lnTo>
                  <a:pt x="264" y="60"/>
                </a:lnTo>
                <a:lnTo>
                  <a:pt x="300" y="0"/>
                </a:lnTo>
                <a:lnTo>
                  <a:pt x="312" y="468"/>
                </a:lnTo>
                <a:lnTo>
                  <a:pt x="264" y="564"/>
                </a:lnTo>
                <a:lnTo>
                  <a:pt x="192" y="648"/>
                </a:lnTo>
                <a:lnTo>
                  <a:pt x="120" y="696"/>
                </a:lnTo>
                <a:lnTo>
                  <a:pt x="60" y="732"/>
                </a:lnTo>
                <a:lnTo>
                  <a:pt x="12" y="768"/>
                </a:lnTo>
                <a:lnTo>
                  <a:pt x="0" y="276"/>
                </a:lnTo>
                <a:close/>
              </a:path>
            </a:pathLst>
          </a:cu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21033" name="Freeform 169"/>
          <p:cNvSpPr>
            <a:spLocks/>
          </p:cNvSpPr>
          <p:nvPr/>
        </p:nvSpPr>
        <p:spPr bwMode="auto">
          <a:xfrm>
            <a:off x="2019300" y="4337050"/>
            <a:ext cx="4749800" cy="900113"/>
          </a:xfrm>
          <a:custGeom>
            <a:avLst/>
            <a:gdLst>
              <a:gd name="T0" fmla="*/ 0 w 2992"/>
              <a:gd name="T1" fmla="*/ 0 h 567"/>
              <a:gd name="T2" fmla="*/ 104 w 2992"/>
              <a:gd name="T3" fmla="*/ 192 h 567"/>
              <a:gd name="T4" fmla="*/ 224 w 2992"/>
              <a:gd name="T5" fmla="*/ 304 h 567"/>
              <a:gd name="T6" fmla="*/ 408 w 2992"/>
              <a:gd name="T7" fmla="*/ 384 h 567"/>
              <a:gd name="T8" fmla="*/ 616 w 2992"/>
              <a:gd name="T9" fmla="*/ 456 h 567"/>
              <a:gd name="T10" fmla="*/ 880 w 2992"/>
              <a:gd name="T11" fmla="*/ 520 h 567"/>
              <a:gd name="T12" fmla="*/ 1184 w 2992"/>
              <a:gd name="T13" fmla="*/ 560 h 567"/>
              <a:gd name="T14" fmla="*/ 1480 w 2992"/>
              <a:gd name="T15" fmla="*/ 560 h 567"/>
              <a:gd name="T16" fmla="*/ 1824 w 2992"/>
              <a:gd name="T17" fmla="*/ 552 h 567"/>
              <a:gd name="T18" fmla="*/ 2144 w 2992"/>
              <a:gd name="T19" fmla="*/ 504 h 567"/>
              <a:gd name="T20" fmla="*/ 2368 w 2992"/>
              <a:gd name="T21" fmla="*/ 448 h 567"/>
              <a:gd name="T22" fmla="*/ 2632 w 2992"/>
              <a:gd name="T23" fmla="*/ 360 h 567"/>
              <a:gd name="T24" fmla="*/ 2816 w 2992"/>
              <a:gd name="T25" fmla="*/ 240 h 567"/>
              <a:gd name="T26" fmla="*/ 2936 w 2992"/>
              <a:gd name="T27" fmla="*/ 104 h 567"/>
              <a:gd name="T28" fmla="*/ 2992 w 2992"/>
              <a:gd name="T29" fmla="*/ 8 h 5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92" h="567">
                <a:moveTo>
                  <a:pt x="0" y="0"/>
                </a:moveTo>
                <a:cubicBezTo>
                  <a:pt x="33" y="70"/>
                  <a:pt x="67" y="141"/>
                  <a:pt x="104" y="192"/>
                </a:cubicBezTo>
                <a:cubicBezTo>
                  <a:pt x="141" y="243"/>
                  <a:pt x="173" y="272"/>
                  <a:pt x="224" y="304"/>
                </a:cubicBezTo>
                <a:cubicBezTo>
                  <a:pt x="275" y="336"/>
                  <a:pt x="343" y="359"/>
                  <a:pt x="408" y="384"/>
                </a:cubicBezTo>
                <a:cubicBezTo>
                  <a:pt x="473" y="409"/>
                  <a:pt x="537" y="433"/>
                  <a:pt x="616" y="456"/>
                </a:cubicBezTo>
                <a:cubicBezTo>
                  <a:pt x="695" y="479"/>
                  <a:pt x="785" y="503"/>
                  <a:pt x="880" y="520"/>
                </a:cubicBezTo>
                <a:cubicBezTo>
                  <a:pt x="975" y="537"/>
                  <a:pt x="1084" y="553"/>
                  <a:pt x="1184" y="560"/>
                </a:cubicBezTo>
                <a:cubicBezTo>
                  <a:pt x="1284" y="567"/>
                  <a:pt x="1373" y="561"/>
                  <a:pt x="1480" y="560"/>
                </a:cubicBezTo>
                <a:cubicBezTo>
                  <a:pt x="1587" y="559"/>
                  <a:pt x="1713" y="561"/>
                  <a:pt x="1824" y="552"/>
                </a:cubicBezTo>
                <a:cubicBezTo>
                  <a:pt x="1935" y="543"/>
                  <a:pt x="2053" y="521"/>
                  <a:pt x="2144" y="504"/>
                </a:cubicBezTo>
                <a:cubicBezTo>
                  <a:pt x="2235" y="487"/>
                  <a:pt x="2287" y="472"/>
                  <a:pt x="2368" y="448"/>
                </a:cubicBezTo>
                <a:cubicBezTo>
                  <a:pt x="2449" y="424"/>
                  <a:pt x="2557" y="395"/>
                  <a:pt x="2632" y="360"/>
                </a:cubicBezTo>
                <a:cubicBezTo>
                  <a:pt x="2707" y="325"/>
                  <a:pt x="2765" y="283"/>
                  <a:pt x="2816" y="240"/>
                </a:cubicBezTo>
                <a:cubicBezTo>
                  <a:pt x="2867" y="197"/>
                  <a:pt x="2907" y="143"/>
                  <a:pt x="2936" y="104"/>
                </a:cubicBezTo>
                <a:cubicBezTo>
                  <a:pt x="2965" y="65"/>
                  <a:pt x="2974" y="38"/>
                  <a:pt x="2992" y="8"/>
                </a:cubicBezTo>
              </a:path>
            </a:pathLst>
          </a:custGeom>
          <a:noFill/>
          <a:ln w="28575" cap="flat" cmpd="sng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421030" name="Group 166"/>
          <p:cNvGrpSpPr>
            <a:grpSpLocks/>
          </p:cNvGrpSpPr>
          <p:nvPr/>
        </p:nvGrpSpPr>
        <p:grpSpPr bwMode="auto">
          <a:xfrm>
            <a:off x="2613025" y="2933700"/>
            <a:ext cx="3619500" cy="2730500"/>
            <a:chOff x="1648" y="1896"/>
            <a:chExt cx="2280" cy="1720"/>
          </a:xfrm>
        </p:grpSpPr>
        <p:sp>
          <p:nvSpPr>
            <p:cNvPr id="421031" name="Line 167"/>
            <p:cNvSpPr>
              <a:spLocks noChangeShapeType="1"/>
            </p:cNvSpPr>
            <p:nvPr/>
          </p:nvSpPr>
          <p:spPr bwMode="auto">
            <a:xfrm>
              <a:off x="1648" y="1896"/>
              <a:ext cx="2280" cy="728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1032" name="Line 168"/>
            <p:cNvSpPr>
              <a:spLocks noChangeShapeType="1"/>
            </p:cNvSpPr>
            <p:nvPr/>
          </p:nvSpPr>
          <p:spPr bwMode="auto">
            <a:xfrm>
              <a:off x="3912" y="2616"/>
              <a:ext cx="8" cy="1000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887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1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1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1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10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1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10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1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10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1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10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10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118 -0.01643 L 0.0184 0.07987 " pathEditMode="relative" rAng="0" ptsTypes="AA">
                                      <p:cBhvr>
                                        <p:cTn id="23" dur="1000" fill="hold"/>
                                        <p:tgtEl>
                                          <p:spTgt spid="4210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" y="4815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900000">
                                      <p:cBhvr>
                                        <p:cTn id="25" dur="500" fill="hold"/>
                                        <p:tgtEl>
                                          <p:spTgt spid="4210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7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841 0.07986 L 0.3198 -0.14422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4210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069" y="-11204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42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4210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4210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1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1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1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10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10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10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10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10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10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10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10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1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2.96296E-6 L 0.47778 0.1926 " pathEditMode="relative" rAng="0" ptsTypes="AA">
                                      <p:cBhvr>
                                        <p:cTn id="92" dur="1000" fill="hold"/>
                                        <p:tgtEl>
                                          <p:spTgt spid="4210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889" y="9630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400000">
                                      <p:cBhvr>
                                        <p:cTn id="94" dur="500" fill="hold"/>
                                        <p:tgtEl>
                                          <p:spTgt spid="4210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1000"/>
                                        <p:tgtEl>
                                          <p:spTgt spid="42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4210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0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42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96296E-6 C 0.04045 0.0074 0.0809 0.01481 0.12239 0.00949 C 0.16336 0.00393 0.2125 -0.01875 0.24739 -0.0331 C 0.28281 -0.04746 0.30764 -0.05834 0.33281 -0.07709 C 0.35798 -0.09584 0.38368 -0.12732 0.39826 -0.1456 C 0.41284 -0.16389 0.41632 -0.17523 0.41979 -0.18588 " pathEditMode="relative" rAng="-742508" ptsTypes="aaaaaA">
                                      <p:cBhvr>
                                        <p:cTn id="126" dur="2000" fill="hold"/>
                                        <p:tgtEl>
                                          <p:spTgt spid="4210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89" y="-6829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2000"/>
                                        <p:tgtEl>
                                          <p:spTgt spid="42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00000">
                                      <p:cBhvr>
                                        <p:cTn id="131" dur="2000" fill="hold"/>
                                        <p:tgtEl>
                                          <p:spTgt spid="4210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0">
                                      <p:cBhvr>
                                        <p:cTn id="133" dur="500" fill="hold"/>
                                        <p:tgtEl>
                                          <p:spTgt spid="4210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1000"/>
                                        <p:tgtEl>
                                          <p:spTgt spid="4210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2000"/>
                                        <p:tgtEl>
                                          <p:spTgt spid="4210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1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2000"/>
                                        <p:tgtEl>
                                          <p:spTgt spid="4210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2000"/>
                                        <p:tgtEl>
                                          <p:spTgt spid="42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2000"/>
                                        <p:tgtEl>
                                          <p:spTgt spid="42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2000"/>
                                        <p:tgtEl>
                                          <p:spTgt spid="4210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2000"/>
                                        <p:tgtEl>
                                          <p:spTgt spid="4210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2000"/>
                                        <p:tgtEl>
                                          <p:spTgt spid="4210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4210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500"/>
                                        <p:tgtEl>
                                          <p:spTgt spid="4210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500"/>
                                        <p:tgtEl>
                                          <p:spTgt spid="421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500"/>
                                        <p:tgtEl>
                                          <p:spTgt spid="4210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500"/>
                                        <p:tgtEl>
                                          <p:spTgt spid="4210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500"/>
                                        <p:tgtEl>
                                          <p:spTgt spid="4210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500"/>
                                        <p:tgtEl>
                                          <p:spTgt spid="4210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500"/>
                                        <p:tgtEl>
                                          <p:spTgt spid="4210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4210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87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7.40741E-7 L 0.19722 -0.22963 " pathEditMode="relative" rAng="0" ptsTypes="AA">
                                      <p:cBhvr>
                                        <p:cTn id="188" dur="2000" fill="hold"/>
                                        <p:tgtEl>
                                          <p:spTgt spid="4209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61" y="-11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90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4.44444E-6 L -0.18888 -0.24815 " pathEditMode="relative" rAng="0" ptsTypes="AA">
                                      <p:cBhvr>
                                        <p:cTn id="191" dur="2000" fill="hold"/>
                                        <p:tgtEl>
                                          <p:spTgt spid="4209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444" y="-12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93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194" dur="2000" fill="hold"/>
                                        <p:tgtEl>
                                          <p:spTgt spid="4209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96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3.7037E-7 L 0.32222 0.15926 " pathEditMode="relative" rAng="0" ptsTypes="AA">
                                      <p:cBhvr>
                                        <p:cTn id="197" dur="2000" fill="hold"/>
                                        <p:tgtEl>
                                          <p:spTgt spid="4209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11" y="79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19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0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0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0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086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08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086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08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086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08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086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086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2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500"/>
                                        <p:tgtEl>
                                          <p:spTgt spid="420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866" grpId="0"/>
      <p:bldP spid="420867" grpId="0"/>
      <p:bldP spid="420868" grpId="0" animBg="1"/>
      <p:bldP spid="420872" grpId="0"/>
      <p:bldP spid="421066" grpId="0" animBg="1"/>
      <p:bldP spid="421068" grpId="0" animBg="1"/>
      <p:bldP spid="421067" grpId="0" animBg="1"/>
      <p:bldP spid="421064" grpId="0" animBg="1"/>
      <p:bldP spid="421059" grpId="0" animBg="1"/>
      <p:bldP spid="421062" grpId="0" animBg="1"/>
      <p:bldP spid="421061" grpId="0" animBg="1"/>
      <p:bldP spid="421065" grpId="0" animBg="1"/>
      <p:bldP spid="421033" grpId="0" animBg="1"/>
      <p:bldP spid="421033" grpId="1" animBg="1"/>
    </p:bldLst>
  </p:timing>
</p:sld>
</file>

<file path=ppt/theme/theme1.xml><?xml version="1.0" encoding="utf-8"?>
<a:theme xmlns:a="http://schemas.openxmlformats.org/drawingml/2006/main" name="1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2577</TotalTime>
  <Words>13</Words>
  <Application>Microsoft Office PowerPoint</Application>
  <PresentationFormat>Экран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1_Воздушный поток</vt:lpstr>
      <vt:lpstr>Презентация PowerPoint</vt:lpstr>
      <vt:lpstr>Презентация PowerPoint</vt:lpstr>
    </vt:vector>
  </TitlesOfParts>
  <Company>Дом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Мама</dc:creator>
  <cp:lastModifiedBy>User</cp:lastModifiedBy>
  <cp:revision>247</cp:revision>
  <dcterms:created xsi:type="dcterms:W3CDTF">2011-12-10T18:40:52Z</dcterms:created>
  <dcterms:modified xsi:type="dcterms:W3CDTF">2014-10-27T20:53:55Z</dcterms:modified>
</cp:coreProperties>
</file>