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06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60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42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02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43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7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67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499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065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12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337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9EC73-0C49-44C7-9E7B-64C2AAC74F27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73D0B-68C1-4CDB-AFAF-675FB0361F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05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1" t="2679"/>
          <a:stretch/>
        </p:blipFill>
        <p:spPr bwMode="auto">
          <a:xfrm>
            <a:off x="-247991" y="260648"/>
            <a:ext cx="9365044" cy="6373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78036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Space</dc:creator>
  <cp:lastModifiedBy>Space</cp:lastModifiedBy>
  <cp:revision>2</cp:revision>
  <dcterms:created xsi:type="dcterms:W3CDTF">2020-05-29T14:03:15Z</dcterms:created>
  <dcterms:modified xsi:type="dcterms:W3CDTF">2020-05-29T14:17:15Z</dcterms:modified>
</cp:coreProperties>
</file>