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5" r:id="rId9"/>
    <p:sldId id="263" r:id="rId10"/>
    <p:sldId id="261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9900"/>
    <a:srgbClr val="33E1A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69" autoAdjust="0"/>
  </p:normalViewPr>
  <p:slideViewPr>
    <p:cSldViewPr>
      <p:cViewPr varScale="1">
        <p:scale>
          <a:sx n="98" d="100"/>
          <a:sy n="98" d="100"/>
        </p:scale>
        <p:origin x="-11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8BA27-D376-4A6A-A2A4-270A39A6766F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B22E4-99F6-4617-94C2-698C272163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8BA27-D376-4A6A-A2A4-270A39A6766F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B22E4-99F6-4617-94C2-698C272163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8BA27-D376-4A6A-A2A4-270A39A6766F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B22E4-99F6-4617-94C2-698C272163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8BA27-D376-4A6A-A2A4-270A39A6766F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B22E4-99F6-4617-94C2-698C272163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8BA27-D376-4A6A-A2A4-270A39A6766F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B22E4-99F6-4617-94C2-698C272163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8BA27-D376-4A6A-A2A4-270A39A6766F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B22E4-99F6-4617-94C2-698C272163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8BA27-D376-4A6A-A2A4-270A39A6766F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B22E4-99F6-4617-94C2-698C272163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8BA27-D376-4A6A-A2A4-270A39A6766F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B22E4-99F6-4617-94C2-698C272163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8BA27-D376-4A6A-A2A4-270A39A6766F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B22E4-99F6-4617-94C2-698C272163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8BA27-D376-4A6A-A2A4-270A39A6766F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B22E4-99F6-4617-94C2-698C272163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8BA27-D376-4A6A-A2A4-270A39A6766F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B22E4-99F6-4617-94C2-698C272163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8BA27-D376-4A6A-A2A4-270A39A6766F}" type="datetimeFigureOut">
              <a:rPr lang="ru-RU" smtClean="0"/>
              <a:pPr/>
              <a:t>01.12.2016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B22E4-99F6-4617-94C2-698C2721639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Проект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imgprevi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179512"/>
            <a:ext cx="9144000" cy="88924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580112" y="4797152"/>
            <a:ext cx="2987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3300"/>
                </a:solidFill>
              </a:rPr>
              <a:t>Подготовил  </a:t>
            </a:r>
          </a:p>
          <a:p>
            <a:r>
              <a:rPr lang="ru-RU" dirty="0" smtClean="0">
                <a:solidFill>
                  <a:srgbClr val="003300"/>
                </a:solidFill>
              </a:rPr>
              <a:t>ученик 3 «А» класса</a:t>
            </a:r>
          </a:p>
          <a:p>
            <a:r>
              <a:rPr lang="ru-RU" dirty="0" smtClean="0">
                <a:solidFill>
                  <a:srgbClr val="003300"/>
                </a:solidFill>
              </a:rPr>
              <a:t>Коротков Артём</a:t>
            </a:r>
            <a:endParaRPr lang="ru-RU" dirty="0">
              <a:solidFill>
                <a:srgbClr val="0033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99992" y="2492896"/>
            <a:ext cx="4464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Люблю я всё: и реки, и поля,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И травы эти, и леса густые!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Ведь это ты, моя , моя  Земля!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Кусочек дорогой моей России!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513" y="-99392"/>
            <a:ext cx="820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 Проект « Разнообразие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                       природы родного края»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indent="449263" fontAlgn="base">
              <a:spcAft>
                <a:spcPct val="0"/>
              </a:spcAft>
            </a:pPr>
            <a:r>
              <a:rPr kumimoji="0" lang="ru-RU" b="1" i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Наша природа очень богатая и заслуживает того, чтобы мы ее берегли</a:t>
            </a:r>
            <a:r>
              <a:rPr kumimoji="0" lang="ru-RU" b="0" i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endParaRPr kumimoji="0" lang="ru-RU" b="0" i="1" u="none" strike="noStrike" cap="none" normalizeH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</a:t>
            </a:r>
            <a:r>
              <a:rPr lang="ru-RU" dirty="0" smtClean="0"/>
              <a:t>Надо любить природу, бережно относиться к ней. Для любого человека важно общение </a:t>
            </a:r>
            <a:r>
              <a:rPr lang="ru-RU" dirty="0"/>
              <a:t>с природой, </a:t>
            </a:r>
            <a:r>
              <a:rPr lang="ru-RU" dirty="0" smtClean="0"/>
              <a:t>любоваться цветением растений , наблюдать </a:t>
            </a:r>
            <a:r>
              <a:rPr lang="ru-RU" dirty="0"/>
              <a:t>за лесными жителями, </a:t>
            </a:r>
            <a:r>
              <a:rPr lang="ru-RU" dirty="0" smtClean="0"/>
              <a:t>слушать </a:t>
            </a:r>
            <a:r>
              <a:rPr lang="ru-RU" dirty="0"/>
              <a:t>пение птиц. Каждый лесной уголок неповторим и по-своему живописен.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СПАСИБО за внимание!!!!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peyzazh_volgi_tolyatti_102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</a:rPr>
              <a:t>Цель проекта :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познакомиться с разнообразием природы родного края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ru-RU" dirty="0">
                <a:solidFill>
                  <a:srgbClr val="FFFFFF"/>
                </a:solidFill>
                <a:latin typeface="Verdana" pitchFamily="34" charset="0"/>
              </a:rPr>
              <a:t/>
            </a:r>
            <a:br>
              <a:rPr lang="ru-RU" dirty="0">
                <a:solidFill>
                  <a:srgbClr val="FFFFFF"/>
                </a:solidFill>
                <a:latin typeface="Verdana" pitchFamily="34" charset="0"/>
              </a:rPr>
            </a:b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Задачи: </a:t>
            </a:r>
            <a:endParaRPr lang="ru-RU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-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используя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разные источники найти информацию о растениях и животных края;</a:t>
            </a:r>
          </a:p>
          <a:p>
            <a:pPr algn="r">
              <a:buFontTx/>
              <a:buChar char="-"/>
              <a:defRPr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подготовить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сообщение о своем уголке природы в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нашей области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pPr algn="r">
              <a:buNone/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выступить по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теме и сделать вывод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разных частях земного шара природа отличается.   В России природа может быть разной, сильно отличаться от природы других мест. Поэтому родная природа для каждого человека - своя</a:t>
            </a:r>
            <a:r>
              <a:rPr lang="ru-RU" sz="2800" dirty="0" smtClean="0"/>
              <a:t>. </a:t>
            </a:r>
          </a:p>
          <a:p>
            <a:pPr algn="just"/>
            <a:r>
              <a:rPr lang="ru-RU" sz="2800" dirty="0" smtClean="0"/>
              <a:t>У каждого человека есть </a:t>
            </a:r>
            <a:r>
              <a:rPr lang="ru-RU" sz="2800" dirty="0"/>
              <a:t>такое место, где </a:t>
            </a:r>
            <a:r>
              <a:rPr lang="ru-RU" sz="2800" dirty="0" smtClean="0"/>
              <a:t>он должен </a:t>
            </a:r>
            <a:r>
              <a:rPr lang="ru-RU" sz="2800" dirty="0"/>
              <a:t>быть </a:t>
            </a:r>
            <a:r>
              <a:rPr lang="ru-RU" sz="2800" dirty="0" smtClean="0"/>
              <a:t>счастлив, куда любит возвращаться . Я хотел бы рассказать </a:t>
            </a:r>
            <a:r>
              <a:rPr lang="ru-RU" sz="2800" dirty="0"/>
              <a:t>о </a:t>
            </a:r>
            <a:r>
              <a:rPr lang="ru-RU" sz="2800" dirty="0" smtClean="0"/>
              <a:t>своем любимом месте. </a:t>
            </a:r>
            <a:r>
              <a:rPr lang="ru-RU" sz="2800" dirty="0"/>
              <a:t> </a:t>
            </a:r>
            <a:r>
              <a:rPr lang="ru-RU" sz="2800" dirty="0" smtClean="0"/>
              <a:t>Мы с папой  </a:t>
            </a:r>
            <a:r>
              <a:rPr lang="ru-RU" sz="2800" dirty="0"/>
              <a:t>очень </a:t>
            </a:r>
            <a:r>
              <a:rPr lang="ru-RU" sz="2800" dirty="0" smtClean="0"/>
              <a:t>любим </a:t>
            </a:r>
            <a:r>
              <a:rPr lang="ru-RU" sz="2800" dirty="0"/>
              <a:t>бывать на </a:t>
            </a:r>
            <a:r>
              <a:rPr lang="ru-RU" sz="2800" dirty="0" smtClean="0"/>
              <a:t>Волге</a:t>
            </a:r>
            <a:r>
              <a:rPr lang="ru-RU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Волга является одной из самых больших </a:t>
            </a:r>
            <a:r>
              <a:rPr lang="ru-RU" sz="1800" b="1" dirty="0" smtClean="0">
                <a:solidFill>
                  <a:srgbClr val="FF0000"/>
                </a:solidFill>
              </a:rPr>
              <a:t>рек Европы. Волга впадает в Каспийское море.  </a:t>
            </a:r>
            <a:r>
              <a:rPr lang="ru-RU" sz="1800" b="1" dirty="0">
                <a:solidFill>
                  <a:srgbClr val="FF0000"/>
                </a:solidFill>
              </a:rPr>
              <a:t>Среди рек России она занимает шестое </a:t>
            </a:r>
            <a:r>
              <a:rPr lang="ru-RU" sz="1800" b="1" dirty="0" smtClean="0">
                <a:solidFill>
                  <a:srgbClr val="FF0000"/>
                </a:solidFill>
              </a:rPr>
              <a:t>место.</a:t>
            </a:r>
            <a:r>
              <a:rPr lang="ru-RU" sz="1800" b="1" dirty="0"/>
              <a:t> </a:t>
            </a:r>
            <a:endParaRPr lang="ru-RU" sz="1800" b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volg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2243930"/>
            <a:ext cx="4424139" cy="3777357"/>
          </a:xfrm>
        </p:spPr>
      </p:pic>
      <p:sp>
        <p:nvSpPr>
          <p:cNvPr id="5" name="TextBox 4"/>
          <p:cNvSpPr txBox="1"/>
          <p:nvPr/>
        </p:nvSpPr>
        <p:spPr>
          <a:xfrm>
            <a:off x="3275856" y="566124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</a:rPr>
              <a:t>Длина Волги равняется 3530 км</a:t>
            </a:r>
            <a:endParaRPr lang="ru-RU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Растительный мир Волги очень интересен и разнообразен.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322712" cy="4525963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Белые кувшинки, жёлтые кубышки, тростник и рогоз. Повсюду встречается необычный с виду водяной орех – чилим. Но главное сокровище  Волги– это лотос. Большие розовые цветы лотоса живут всего три дня. И каждый день цветок меняет свой цвет. В первый день цветки ярко-розовые, на второй день светлеют, а на третий день становятся совсем светлыми, почти белыми. </a:t>
            </a:r>
            <a:endParaRPr lang="ru-RU" dirty="0"/>
          </a:p>
        </p:txBody>
      </p:sp>
      <p:pic>
        <p:nvPicPr>
          <p:cNvPr id="4" name="Рисунок 3" descr="0a31978f1b2a9c1b283898b828480e36-300x2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86500" y="836712"/>
            <a:ext cx="2857500" cy="2143125"/>
          </a:xfrm>
          <a:prstGeom prst="rect">
            <a:avLst/>
          </a:prstGeom>
        </p:spPr>
      </p:pic>
      <p:pic>
        <p:nvPicPr>
          <p:cNvPr id="5" name="Рисунок 4" descr="86_1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90928" y="4781550"/>
            <a:ext cx="2553072" cy="2076450"/>
          </a:xfrm>
          <a:prstGeom prst="rect">
            <a:avLst/>
          </a:prstGeom>
        </p:spPr>
      </p:pic>
      <p:pic>
        <p:nvPicPr>
          <p:cNvPr id="7" name="Рисунок 6" descr="e5fa6a0a1068._thum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79912" y="2708920"/>
            <a:ext cx="3657203" cy="252028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99d6d51c681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208509"/>
            <a:ext cx="6923427" cy="5649491"/>
          </a:xfr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Животный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мир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Волги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</a:rPr>
              <a:t>необычайно богат.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322712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На </a:t>
            </a:r>
            <a:r>
              <a:rPr lang="ru-RU" dirty="0" smtClean="0"/>
              <a:t>Волге </a:t>
            </a:r>
            <a:r>
              <a:rPr lang="ru-RU" dirty="0"/>
              <a:t>обитает 66 видов млекопитающих, 257 видов птиц. Здесь нашли свою вторую родину ондатра и бобр, енотовидная собака и американская норка, зубр и олень. </a:t>
            </a:r>
          </a:p>
        </p:txBody>
      </p:sp>
      <p:pic>
        <p:nvPicPr>
          <p:cNvPr id="4" name="Рисунок 3" descr="5(9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1196752"/>
            <a:ext cx="3384376" cy="3128729"/>
          </a:xfrm>
          <a:prstGeom prst="rect">
            <a:avLst/>
          </a:prstGeom>
        </p:spPr>
      </p:pic>
      <p:pic>
        <p:nvPicPr>
          <p:cNvPr id="5" name="Рисунок 4" descr="beaver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4992" y="4365104"/>
            <a:ext cx="3709008" cy="2232248"/>
          </a:xfrm>
          <a:prstGeom prst="rect">
            <a:avLst/>
          </a:prstGeom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По разнообразию 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рыбы - Волга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 одна из богатейших рек.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В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бассейне реки Волги 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обитает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76 видов и 47 подвидов рыбы…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5229200"/>
            <a:ext cx="8147248" cy="136815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Рыбы, которые постоянно обитают в реке - сазан, лещ, стерлядь, судак, щука, сом, налим, окунь, ерш, жерех.</a:t>
            </a:r>
            <a:endParaRPr lang="ru-RU" dirty="0"/>
          </a:p>
        </p:txBody>
      </p:sp>
      <p:pic>
        <p:nvPicPr>
          <p:cNvPr id="6" name="Рисунок 5" descr="saz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1556792"/>
            <a:ext cx="5238750" cy="3571875"/>
          </a:xfrm>
          <a:prstGeom prst="rect">
            <a:avLst/>
          </a:prstGeo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2000" b="1" i="1" dirty="0">
                <a:solidFill>
                  <a:srgbClr val="33E1AB"/>
                </a:solidFill>
              </a:rPr>
              <a:t>Зави́дово — особо охраняемая природная </a:t>
            </a:r>
            <a:r>
              <a:rPr lang="ru-RU" sz="2000" b="1" i="1" dirty="0" smtClean="0">
                <a:solidFill>
                  <a:srgbClr val="33E1AB"/>
                </a:solidFill>
              </a:rPr>
              <a:t>территория.  </a:t>
            </a:r>
            <a:br>
              <a:rPr lang="ru-RU" sz="2000" b="1" i="1" dirty="0" smtClean="0">
                <a:solidFill>
                  <a:srgbClr val="33E1AB"/>
                </a:solidFill>
              </a:rPr>
            </a:br>
            <a:r>
              <a:rPr lang="ru-RU" sz="2000" b="1" i="1" dirty="0" smtClean="0">
                <a:solidFill>
                  <a:srgbClr val="33E1AB"/>
                </a:solidFill>
              </a:rPr>
              <a:t/>
            </a:r>
            <a:br>
              <a:rPr lang="ru-RU" sz="2000" b="1" i="1" dirty="0" smtClean="0">
                <a:solidFill>
                  <a:srgbClr val="33E1AB"/>
                </a:solidFill>
              </a:rPr>
            </a:br>
            <a:r>
              <a:rPr lang="ru-RU" sz="2000" b="1" i="1" dirty="0" smtClean="0">
                <a:solidFill>
                  <a:srgbClr val="33E1AB"/>
                </a:solidFill>
              </a:rPr>
              <a:t> Относится </a:t>
            </a:r>
            <a:r>
              <a:rPr lang="ru-RU" sz="2000" b="1" i="1" dirty="0">
                <a:solidFill>
                  <a:srgbClr val="33E1AB"/>
                </a:solidFill>
              </a:rPr>
              <a:t>к объектам общенационального достояния.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194920" cy="4525963"/>
          </a:xfrm>
        </p:spPr>
        <p:txBody>
          <a:bodyPr>
            <a:normAutofit/>
          </a:bodyPr>
          <a:lstStyle/>
          <a:p>
            <a:r>
              <a:rPr lang="ru-RU" sz="2400" b="1" dirty="0"/>
              <a:t>Государственный комплекс </a:t>
            </a:r>
            <a:r>
              <a:rPr lang="ru-RU" sz="2400" b="1" dirty="0" smtClean="0"/>
              <a:t>Завидово — </a:t>
            </a:r>
            <a:r>
              <a:rPr lang="ru-RU" sz="2400" b="1" dirty="0"/>
              <a:t>один из красивейших </a:t>
            </a:r>
            <a:r>
              <a:rPr lang="ru-RU" sz="2400" b="1" dirty="0" smtClean="0"/>
              <a:t>уголков не только Волги, но и всей  России. </a:t>
            </a:r>
            <a:endParaRPr lang="ru-RU" sz="2400" b="1" dirty="0"/>
          </a:p>
        </p:txBody>
      </p:sp>
      <p:pic>
        <p:nvPicPr>
          <p:cNvPr id="4" name="Рисунок 3" descr="13582550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4293096"/>
            <a:ext cx="2808312" cy="2232248"/>
          </a:xfrm>
          <a:prstGeom prst="rect">
            <a:avLst/>
          </a:prstGeom>
        </p:spPr>
      </p:pic>
      <p:pic>
        <p:nvPicPr>
          <p:cNvPr id="5" name="Рисунок 4" descr="imgpreview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1412776"/>
            <a:ext cx="2533650" cy="252028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427984" y="4365104"/>
            <a:ext cx="44644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Здесь идеальное место для отдыха, сказочная, типично русская природа.</a:t>
            </a:r>
            <a:endParaRPr lang="ru-RU" sz="2400" b="1" dirty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328</Words>
  <Application>Microsoft Office PowerPoint</Application>
  <PresentationFormat>Экран (4:3)</PresentationFormat>
  <Paragraphs>31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Проект </vt:lpstr>
      <vt:lpstr>Цель проекта : познакомиться с разнообразием природы родного края</vt:lpstr>
      <vt:lpstr>Слайд 3</vt:lpstr>
      <vt:lpstr>Волга является одной из самых больших рек Европы. Волга впадает в Каспийское море.  Среди рек России она занимает шестое место. </vt:lpstr>
      <vt:lpstr>Растительный мир Волги очень интересен и разнообразен. </vt:lpstr>
      <vt:lpstr>Слайд 6</vt:lpstr>
      <vt:lpstr>Животный мир Волги необычайно богат.</vt:lpstr>
      <vt:lpstr>По разнообразию рыбы - Волга одна из богатейших рек. В бассейне реки Волги  обитает 76 видов и 47 подвидов рыбы…</vt:lpstr>
      <vt:lpstr>Зави́дово — особо охраняемая природная территория.     Относится к объектам общенационального достояния. </vt:lpstr>
      <vt:lpstr>Наша природа очень богатая и заслуживает того, чтобы мы ее берегли! </vt:lpstr>
      <vt:lpstr>СПАСИБО за внимание!!!!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</dc:title>
  <dc:creator>User</dc:creator>
  <cp:lastModifiedBy>User</cp:lastModifiedBy>
  <cp:revision>29</cp:revision>
  <dcterms:created xsi:type="dcterms:W3CDTF">2016-11-27T10:17:21Z</dcterms:created>
  <dcterms:modified xsi:type="dcterms:W3CDTF">2016-12-01T06:51:40Z</dcterms:modified>
</cp:coreProperties>
</file>