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1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2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227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88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0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2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57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8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38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3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79B2B-833B-4559-8065-A969ED5A2C49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47895-DAF3-421B-8C6B-E2481AAA0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3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2483893" y="5595582"/>
            <a:ext cx="675564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 flipV="1">
            <a:off x="3207224" y="136478"/>
            <a:ext cx="13648" cy="6114198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916907" y="5486400"/>
            <a:ext cx="0" cy="3138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57098" y="4858603"/>
            <a:ext cx="3275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49772" y="4755823"/>
            <a:ext cx="35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673" y="5990118"/>
            <a:ext cx="408467" cy="493819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916906" y="4832845"/>
            <a:ext cx="45719" cy="818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344732" y="4860909"/>
            <a:ext cx="64395" cy="667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916906" y="3361386"/>
            <a:ext cx="45719" cy="90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7" idx="5"/>
            <a:endCxn id="16" idx="5"/>
          </p:cNvCxnSpPr>
          <p:nvPr/>
        </p:nvCxnSpPr>
        <p:spPr>
          <a:xfrm>
            <a:off x="3955930" y="3438336"/>
            <a:ext cx="1443767" cy="14795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7" idx="2"/>
            <a:endCxn id="15" idx="2"/>
          </p:cNvCxnSpPr>
          <p:nvPr/>
        </p:nvCxnSpPr>
        <p:spPr>
          <a:xfrm>
            <a:off x="3916906" y="3406462"/>
            <a:ext cx="0" cy="14673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5" idx="6"/>
            <a:endCxn id="16" idx="2"/>
          </p:cNvCxnSpPr>
          <p:nvPr/>
        </p:nvCxnSpPr>
        <p:spPr>
          <a:xfrm>
            <a:off x="3962625" y="4873788"/>
            <a:ext cx="1382107" cy="20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580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Nata</cp:lastModifiedBy>
  <cp:revision>1</cp:revision>
  <dcterms:created xsi:type="dcterms:W3CDTF">2017-10-12T17:48:35Z</dcterms:created>
  <dcterms:modified xsi:type="dcterms:W3CDTF">2017-10-12T17:55:19Z</dcterms:modified>
</cp:coreProperties>
</file>