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3C4-0C8F-43EF-9093-8803461597A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B17-A3D2-4BFE-BDF2-F2A4BCB0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23C4-0C8F-43EF-9093-8803461597A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0B17-A3D2-4BFE-BDF2-F2A4BCB0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Вінцэнт Дунін-Марцінкевіч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32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231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61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582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16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6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11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657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876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221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992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Вінцэнт Дунін-Марцінкевіч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Вінцэнт Дунін-Марцінкевіч</dc:title>
  <dc:creator>Анна</dc:creator>
  <cp:lastModifiedBy>Анна</cp:lastModifiedBy>
  <cp:revision>1</cp:revision>
  <dcterms:created xsi:type="dcterms:W3CDTF">2017-02-14T19:51:50Z</dcterms:created>
  <dcterms:modified xsi:type="dcterms:W3CDTF">2017-02-14T19:51:50Z</dcterms:modified>
</cp:coreProperties>
</file>