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5/9/2022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118835-3942-4DD9-B851-959E110D6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2013" y="1586946"/>
            <a:ext cx="5518066" cy="2268559"/>
          </a:xfrm>
        </p:spPr>
        <p:txBody>
          <a:bodyPr>
            <a:noAutofit/>
          </a:bodyPr>
          <a:lstStyle/>
          <a:p>
            <a:pPr algn="l"/>
            <a:r>
              <a:rPr lang="ru-RU" sz="3200" b="1" dirty="0"/>
              <a:t>Вплив греко-католицької церкви на піднесення національної свідомості населення західноукраїнських земель</a:t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2E5CE9-1547-4E6A-8E6D-A0FB3E2A7D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2013" y="3429000"/>
            <a:ext cx="5357600" cy="1160213"/>
          </a:xfrm>
        </p:spPr>
        <p:txBody>
          <a:bodyPr/>
          <a:lstStyle/>
          <a:p>
            <a:pPr algn="l"/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89D6B0-FA85-41D9-B6C3-70DA73A47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613" y="3694250"/>
            <a:ext cx="4798436" cy="241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86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7C5ED2-D4E3-40DB-93E4-CD53DFEC6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878" y="617078"/>
            <a:ext cx="7958331" cy="1077229"/>
          </a:xfrm>
        </p:spPr>
        <p:txBody>
          <a:bodyPr>
            <a:normAutofit fontScale="90000"/>
          </a:bodyPr>
          <a:lstStyle/>
          <a:p>
            <a:r>
              <a:rPr lang="uk-UA" sz="6600" dirty="0"/>
              <a:t>Питання  презентації : </a:t>
            </a:r>
            <a:endParaRPr lang="ru-RU" sz="6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402A1-170E-4033-93D6-91F796079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921" y="1866585"/>
            <a:ext cx="7796540" cy="3997828"/>
          </a:xfrm>
        </p:spPr>
        <p:txBody>
          <a:bodyPr/>
          <a:lstStyle/>
          <a:p>
            <a:r>
              <a:rPr lang="ru-RU" dirty="0"/>
              <a:t>1. Чому греко-католицька церква наприкінці XIX ст. втратила свій вплив на український рух?</a:t>
            </a:r>
          </a:p>
          <a:p>
            <a:r>
              <a:rPr lang="ru-RU" dirty="0"/>
              <a:t>2. Яку нову роль церкви визначив А. Шептицький в українському русі?</a:t>
            </a:r>
          </a:p>
          <a:p>
            <a:r>
              <a:rPr lang="ru-RU" dirty="0"/>
              <a:t>3. Які особисті якості митрополита сприяли перетворенню церкви на моральний авторитет в українському русі?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65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2DFB0D-39C3-4EB7-9F0D-8E00E412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033" y="2332382"/>
            <a:ext cx="7956560" cy="3472070"/>
          </a:xfrm>
        </p:spPr>
        <p:txBody>
          <a:bodyPr>
            <a:normAutofit/>
          </a:bodyPr>
          <a:lstStyle/>
          <a:p>
            <a:pPr algn="l"/>
            <a:r>
              <a:rPr lang="uk-UA" dirty="0"/>
              <a:t>1</a:t>
            </a:r>
            <a:r>
              <a:rPr lang="uk-UA" i="1" u="sng" dirty="0"/>
              <a:t>)</a:t>
            </a:r>
            <a:r>
              <a:rPr lang="ru-RU" i="1" u="sng" dirty="0"/>
              <a:t> Наприкінці XIX ст., український рух став набувати переважно світського характеру, і тоді відносини між греко-католицькою церквою та його провідниками загострилися</a:t>
            </a:r>
            <a:br>
              <a:rPr lang="ru-RU" i="1" u="sng" dirty="0"/>
            </a:br>
            <a:br>
              <a:rPr lang="ru-RU" i="1" u="sng" dirty="0"/>
            </a:br>
            <a:br>
              <a:rPr lang="ru-RU" i="1" u="sng" dirty="0"/>
            </a:br>
            <a:r>
              <a:rPr lang="uk-UA" sz="2200" i="1" u="sng" dirty="0"/>
              <a:t>Г</a:t>
            </a:r>
            <a:r>
              <a:rPr lang="ru-RU" sz="2200" i="1" u="sng" dirty="0"/>
              <a:t>реко-католицької церкви в Мукачеві в 1859 році -</a:t>
            </a:r>
            <a:r>
              <a:rPr lang="ru-RU" sz="2200" i="1" u="sng" dirty="0">
                <a:sym typeface="Wingdings" panose="05000000000000000000" pitchFamily="2" charset="2"/>
              </a:rPr>
              <a:t></a:t>
            </a:r>
            <a:endParaRPr lang="ru-RU" sz="2200" i="1" u="sng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FDFDA1-DA9F-47E1-8962-41A37E249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245" y="479742"/>
            <a:ext cx="8617830" cy="185264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/>
              <a:t> </a:t>
            </a:r>
            <a:r>
              <a:rPr lang="ru-RU" sz="4000" b="1" dirty="0"/>
              <a:t>Чому греко-католицька церква наприкінці XIX ст. втратила свій вплив на український рух?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9F69EB-F229-4418-9EC8-DAF06AD58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4351" y="3412423"/>
            <a:ext cx="2410971" cy="322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77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3A9BD-49B2-40B7-8631-A609E5A75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875" y="129956"/>
            <a:ext cx="7950984" cy="1081705"/>
          </a:xfrm>
        </p:spPr>
        <p:txBody>
          <a:bodyPr/>
          <a:lstStyle/>
          <a:p>
            <a:pPr algn="l"/>
            <a:r>
              <a:rPr lang="uk-UA" dirty="0"/>
              <a:t>Очолив греко-католицьку церкву Андрій Шептицький :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0BB82F6D-5DC3-4B26-B993-5B3DC3336B9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33404" y="1833773"/>
            <a:ext cx="5214965" cy="3891166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A6E8E4EC-1E8F-4201-A332-41217B91B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3078" y="1211661"/>
            <a:ext cx="4571047" cy="5989982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/>
              <a:t>Митрополит Андрей (Шептицкий) — украинский религиозный деятель, граф, епископ Украинской грекокатолической церкви. С 17 января 1901 года и до смерти — митрополит Галицкий и архиепископ Львовский — предстоятель Украинской грекокатолической церкви</a:t>
            </a:r>
            <a:r>
              <a:rPr lang="ru-RU" dirty="0"/>
              <a:t>.</a:t>
            </a:r>
          </a:p>
          <a:p>
            <a:r>
              <a:rPr lang="ru-RU" sz="2400" dirty="0"/>
              <a:t>У 1900 р. Українську Греко-Католицьку церкву очолив монах граф Андрій Шептицький (36 років). У 1908 р. </a:t>
            </a:r>
            <a:r>
              <a:rPr lang="en-US" sz="2400" dirty="0"/>
              <a:t>BiH </a:t>
            </a:r>
            <a:r>
              <a:rPr lang="ru-RU" sz="2400" dirty="0"/>
              <a:t>таємно подорожував центральною Україною, організував щорічні з'їзди діячів із різних слов'янських країн щодо питання про об'єднання церков</a:t>
            </a:r>
          </a:p>
        </p:txBody>
      </p:sp>
    </p:spTree>
    <p:extLst>
      <p:ext uri="{BB962C8B-B14F-4D97-AF65-F5344CB8AC3E}">
        <p14:creationId xmlns:p14="http://schemas.microsoft.com/office/powerpoint/2010/main" val="53154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51936-DD8E-4829-964E-3A5633ED0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73" y="182965"/>
            <a:ext cx="7950984" cy="1081705"/>
          </a:xfrm>
        </p:spPr>
        <p:txBody>
          <a:bodyPr>
            <a:normAutofit fontScale="90000"/>
          </a:bodyPr>
          <a:lstStyle/>
          <a:p>
            <a:r>
              <a:rPr lang="ru-RU" dirty="0"/>
              <a:t>. </a:t>
            </a:r>
            <a:r>
              <a:rPr lang="ru-RU" sz="3600" b="1" dirty="0"/>
              <a:t>Яку нову роль церкви визначив А. Шептицький в українському русі? :</a:t>
            </a:r>
            <a:br>
              <a:rPr lang="ru-RU" sz="3600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B0539E-7EA6-4F9C-B99A-A61AF408C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2581" y="1550505"/>
            <a:ext cx="6074055" cy="4823791"/>
          </a:xfrm>
        </p:spPr>
        <p:txBody>
          <a:bodyPr>
            <a:normAutofit fontScale="85000" lnSpcReduction="10000"/>
          </a:bodyPr>
          <a:lstStyle/>
          <a:p>
            <a:r>
              <a:rPr lang="ru-RU" sz="1900" b="1" dirty="0"/>
              <a:t>Він був не тільки провідником української національної ідеї, але й палко підтримував білоруську національну ідею. «І я не знаю, чи наші білоруськи брати мали в недалекому минулому такого оборонця свого національного і церковно-релігійного життя, як ним був Митрополит Андрей».</a:t>
            </a:r>
          </a:p>
          <a:p>
            <a:endParaRPr lang="ru-RU" sz="1900" b="1" dirty="0"/>
          </a:p>
          <a:p>
            <a:r>
              <a:rPr lang="ru-RU" sz="1900" b="1" dirty="0"/>
              <a:t>«Митрополит Андрей бажав зблизити до католицької Церкви не тільки православних українців, але й увесь Схід. При цьому католицтво він розумів у широкому екуменічному сенсі. Шептицький «уявляв собі унію у виді українського патріархату в Києві, що, визнавши примат папи, був би зовсім самостійним і юрисдикційно і організаційно 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06CA8E90-24E7-42F4-BA6E-F9A224F79CD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66636" y="1367379"/>
            <a:ext cx="2878517" cy="3593317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D8C7EE9-3F02-4015-A7E6-356752F50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7515" y="4007130"/>
            <a:ext cx="3660086" cy="242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61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AA188-937B-4756-AB8C-2EC4E1CFD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930" y="1603514"/>
            <a:ext cx="9992139" cy="5062330"/>
          </a:xfrm>
        </p:spPr>
        <p:txBody>
          <a:bodyPr>
            <a:normAutofit/>
          </a:bodyPr>
          <a:lstStyle/>
          <a:p>
            <a:pPr algn="l"/>
            <a:r>
              <a:rPr lang="ru-RU" sz="2000" dirty="0"/>
              <a:t>Для українського населення Австро-Угорщини греко католицька церква не лише виконувала релігійну місію, а й була важливим чинником національної самоідентифікації в умовах багатонаціональної імперії. Вона активно боролася за збереження української мови культури, традицій і звичаїв.</a:t>
            </a:r>
            <a:br>
              <a:rPr lang="ru-RU" sz="2000" dirty="0"/>
            </a:br>
            <a:r>
              <a:rPr lang="ru-RU" sz="2000" dirty="0"/>
              <a:t>З початком Другої світової війни значна кількість євреїв переховувалась у греко-католицьких монастирях і навіть у митрополичій резиденції. Вітав Акт 30 червня 1941 р. про відновлення Укра</a:t>
            </a:r>
            <a:r>
              <a:rPr lang="en-US" sz="2000" dirty="0"/>
              <a:t>ï</a:t>
            </a:r>
            <a:r>
              <a:rPr lang="ru-RU" sz="2000" dirty="0"/>
              <a:t>нської держави. В 1941 р. очолив Українську Національну раду, в 1944 р. - Всеукраїнську національну раду.</a:t>
            </a:r>
            <a:br>
              <a:rPr lang="ru-RU" sz="2000" dirty="0"/>
            </a:br>
            <a:r>
              <a:rPr lang="ru-RU" sz="2000" dirty="0"/>
              <a:t>Це свідчить, що греко-католицька церква для бахатьох була сховищем де вони могли бути собою та не боятся ,що їх не приймуть або не зрозуміють.Також цей факт підтверджує відповідь на 3 питання</a:t>
            </a:r>
            <a:r>
              <a:rPr lang="en-US" sz="2000" dirty="0"/>
              <a:t> </a:t>
            </a:r>
            <a:r>
              <a:rPr lang="uk-UA" sz="2000" dirty="0"/>
              <a:t>: </a:t>
            </a:r>
            <a:br>
              <a:rPr lang="uk-UA" sz="2000" dirty="0"/>
            </a:br>
            <a:r>
              <a:rPr lang="en-US" sz="2000" dirty="0"/>
              <a:t>”</a:t>
            </a:r>
            <a:r>
              <a:rPr lang="ru-RU" sz="2000" dirty="0"/>
              <a:t> Які особисті якості митрополита сприяли перетворенню церкви на моральний авторитет в українському русі?</a:t>
            </a:r>
            <a:r>
              <a:rPr lang="en-US" sz="2000" dirty="0"/>
              <a:t>”</a:t>
            </a:r>
            <a:r>
              <a:rPr lang="uk-UA" sz="2000" dirty="0"/>
              <a:t>-</a:t>
            </a:r>
            <a:br>
              <a:rPr lang="uk-UA" sz="2000" dirty="0"/>
            </a:br>
            <a:r>
              <a:rPr lang="ru-RU" sz="2000" b="1" u="sng" dirty="0"/>
              <a:t>Я думаю так:наполегливість,впевненість,сильність духу,розуміння</a:t>
            </a:r>
            <a:r>
              <a:rPr lang="ru-RU" sz="2200" dirty="0"/>
              <a:t>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167BB2-4B89-45AB-A489-FAAA5CF1B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9930" y="417444"/>
            <a:ext cx="9992139" cy="1186069"/>
          </a:xfrm>
        </p:spPr>
        <p:txBody>
          <a:bodyPr>
            <a:normAutofit/>
          </a:bodyPr>
          <a:lstStyle/>
          <a:p>
            <a:pPr algn="ctr"/>
            <a:r>
              <a:rPr lang="uk-UA" sz="6600" dirty="0"/>
              <a:t>Висновок :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293339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Мэдисон</Template>
  <TotalTime>64</TotalTime>
  <Words>334</Words>
  <Application>Microsoft Office PowerPoint</Application>
  <PresentationFormat>Широкоэкранный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MS Shell Dlg 2</vt:lpstr>
      <vt:lpstr>Wingdings</vt:lpstr>
      <vt:lpstr>Wingdings 3</vt:lpstr>
      <vt:lpstr>Мэдисон</vt:lpstr>
      <vt:lpstr>Вплив греко-католицької церкви на піднесення національної свідомості населення західноукраїнських земель </vt:lpstr>
      <vt:lpstr>Питання  презентації : </vt:lpstr>
      <vt:lpstr>1) Наприкінці XIX ст., український рух став набувати переважно світського характеру, і тоді відносини між греко-католицькою церквою та його провідниками загострилися   Греко-католицької церкви в Мукачеві в 1859 році -</vt:lpstr>
      <vt:lpstr>Очолив греко-католицьку церкву Андрій Шептицький :</vt:lpstr>
      <vt:lpstr>. Яку нову роль церкви визначив А. Шептицький в українському русі? : </vt:lpstr>
      <vt:lpstr>Для українського населення Австро-Угорщини греко католицька церква не лише виконувала релігійну місію, а й була важливим чинником національної самоідентифікації в умовах багатонаціональної імперії. Вона активно боролася за збереження української мови культури, традицій і звичаїв. З початком Другої світової війни значна кількість євреїв переховувалась у греко-католицьких монастирях і навіть у митрополичій резиденції. Вітав Акт 30 червня 1941 р. про відновлення Украïнської держави. В 1941 р. очолив Українську Національну раду, в 1944 р. - Всеукраїнську національну раду. Це свідчить, що греко-католицька церква для бахатьох була сховищем де вони могли бути собою та не боятся ,що їх не приймуть або не зрозуміють.Також цей факт підтверджує відповідь на 3 питання :  ” Які особисті якості митрополита сприяли перетворенню церкви на моральний авторитет в українському русі?”- Я думаю так:наполегливість,впевненість,сильність духу,розуміння.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греко-католицької церкви на піднесення національної свідомості населення західноукраїнських земель</dc:title>
  <dc:creator>Кира Поплавская</dc:creator>
  <cp:lastModifiedBy>Кира Поплавская</cp:lastModifiedBy>
  <cp:revision>7</cp:revision>
  <dcterms:created xsi:type="dcterms:W3CDTF">2022-04-28T21:57:12Z</dcterms:created>
  <dcterms:modified xsi:type="dcterms:W3CDTF">2022-05-09T14:07:16Z</dcterms:modified>
</cp:coreProperties>
</file>