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00A8-4E54-420A-A9B1-4723E70E334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D0B2-EAD0-4EC7-AF62-05EA242A7E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Картинки по запросу лес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л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солнце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720080" cy="721041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облака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315416"/>
            <a:ext cx="3600400" cy="2160240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облака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925788" cy="1755473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мальчик идет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8.78816E-7 C 0.01198 0.00116 0.02431 0.0037 0.03629 0.00439 C 0.06354 0.00625 0.11806 0.00879 0.11806 0.00902 C 0.1474 0.00578 0.17483 0.00856 0.20382 0.01041 C 0.25643 0.01388 0.30955 0.01503 0.36233 0.01642 C 0.41198 0.01133 0.4033 0.01133 0.47656 0.0118 C 0.5099 0.01203 0.57656 0.0148 0.57656 0.01503 C 0.59219 0.01735 0.60781 0.0192 0.62327 0.02243 C 0.63768 0.03238 0.65643 0.03215 0.67275 0.03423 C 0.67622 0.03585 0.68038 0.03585 0.68299 0.03885 C 0.68403 0.04001 0.68368 0.04186 0.68438 0.04325 C 0.68542 0.04533 0.68698 0.04718 0.6882 0.04926 C 0.69097 0.05828 0.69011 0.07817 0.68299 0.08649 C 0.67795 0.09228 0.67275 0.09366 0.66615 0.09551 C 0.65608 0.10708 0.62986 0.11217 0.61684 0.11355 C 0.60591 0.11633 0.59549 0.11933 0.58438 0.12095 C 0.56111 0.13136 0.53976 0.13344 0.51424 0.13575 C 0.49271 0.14246 0.47136 0.14824 0.44931 0.15217 C 0.41858 0.16443 0.38663 0.16166 0.35452 0.1642 C 0.33038 0.17114 0.31424 0.16744 0.28698 0.16582 C 0.25417 0.16651 0.22327 0.16859 0.1908 0.17021 C 0.17275 0.17345 0.15643 0.18016 0.13889 0.18501 C 0.13334 0.18663 0.12761 0.18756 0.12205 0.18941 C 0.11962 0.19126 0.11632 0.19172 0.11424 0.19403 C 0.1132 0.19519 0.11389 0.19727 0.11285 0.19843 C 0.11059 0.20097 0.10677 0.20143 0.10382 0.20305 C 0.10139 0.21485 0.09983 0.22734 0.10521 0.2389 C 0.10677 0.24191 0.10729 0.24653 0.11025 0.24769 C 0.11615 0.25023 0.12118 0.25301 0.12726 0.25509 C 0.13281 0.26503 0.14913 0.26526 0.15834 0.26711 C 0.1908 0.27382 0.22413 0.27729 0.25712 0.27914 C 0.27379 0.28608 0.29896 0.28423 0.31545 0.28515 C 0.35799 0.287 0.40018 0.29001 0.44271 0.29117 C 0.51025 0.29556 0.57587 0.29625 0.6441 0.29718 C 0.69809 0.30157 0.75243 0.29741 0.80643 0.30319 C 0.86025 0.29972 0.91372 0.29718 0.96754 0.29556 C 0.98959 0.29371 0.97882 0.29417 1 0.29417 " pathEditMode="relative" rAng="0" ptsTypes="ffffffffffffffffffffffffffffffffffffA">
                                      <p:cBhvr>
                                        <p:cTn id="6" dur="10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05556E-6 4.6716E-6 L 0.44098 4.6716E-6 " pathEditMode="relative" ptsTypes="AA">
                                      <p:cBhvr>
                                        <p:cTn id="10" dur="2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</cp:revision>
  <dcterms:created xsi:type="dcterms:W3CDTF">2018-05-16T09:07:30Z</dcterms:created>
  <dcterms:modified xsi:type="dcterms:W3CDTF">2018-05-16T09:40:13Z</dcterms:modified>
</cp:coreProperties>
</file>