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0.11318487532808399"/>
          <c:y val="0.14801574803149606"/>
          <c:w val="0.54715616797900257"/>
          <c:h val="0.8207342519685039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Телефоны имеют и не имеют</c:v>
                </c:pt>
              </c:strCache>
            </c:strRef>
          </c:tx>
          <c:explosion val="8"/>
          <c:dPt>
            <c:idx val="0"/>
            <c:explosion val="0"/>
          </c:dPt>
          <c:dPt>
            <c:idx val="1"/>
            <c:explosion val="0"/>
          </c:dPt>
          <c:cat>
            <c:strRef>
              <c:f>Лист1!$A$2:$A$5</c:f>
              <c:strCache>
                <c:ptCount val="2"/>
                <c:pt idx="0">
                  <c:v>Имеют</c:v>
                </c:pt>
                <c:pt idx="1">
                  <c:v>Не имеют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248766404199475"/>
          <c:y val="6.5585875984251973E-2"/>
          <c:w val="0.54215977690288719"/>
          <c:h val="0.7566747047244094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Телефоны имеют и не имеют</c:v>
                </c:pt>
              </c:strCache>
            </c:strRef>
          </c:tx>
          <c:cat>
            <c:strRef>
              <c:f>Лист1!$A$2:$A$5</c:f>
              <c:strCache>
                <c:ptCount val="3"/>
                <c:pt idx="1">
                  <c:v>Имеют</c:v>
                </c:pt>
                <c:pt idx="2">
                  <c:v>Не имеют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1">
                  <c:v>0.9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1">
                  <c:v>Имеют</c:v>
                </c:pt>
                <c:pt idx="2">
                  <c:v>Не имеют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3"/>
                <c:pt idx="1">
                  <c:v>Имеют</c:v>
                </c:pt>
                <c:pt idx="2">
                  <c:v>Не имеют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axId val="37614720"/>
        <c:axId val="37616256"/>
      </c:barChart>
      <c:catAx>
        <c:axId val="37614720"/>
        <c:scaling>
          <c:orientation val="minMax"/>
        </c:scaling>
        <c:axPos val="b"/>
        <c:numFmt formatCode="General" sourceLinked="1"/>
        <c:tickLblPos val="nextTo"/>
        <c:crossAx val="37616256"/>
        <c:crosses val="autoZero"/>
        <c:auto val="1"/>
        <c:lblAlgn val="ctr"/>
        <c:lblOffset val="100"/>
      </c:catAx>
      <c:valAx>
        <c:axId val="37616256"/>
        <c:scaling>
          <c:orientation val="minMax"/>
        </c:scaling>
        <c:axPos val="l"/>
        <c:majorGridlines/>
        <c:numFmt formatCode="General" sourceLinked="1"/>
        <c:tickLblPos val="nextTo"/>
        <c:crossAx val="37614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328641732283467"/>
          <c:y val="0.23979502952755904"/>
          <c:w val="0.32671358267716538"/>
          <c:h val="0.4641599409448818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295400" y="16002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1</cp:revision>
  <dcterms:created xsi:type="dcterms:W3CDTF">2017-04-27T07:47:32Z</dcterms:created>
  <dcterms:modified xsi:type="dcterms:W3CDTF">2017-04-27T07:55:42Z</dcterms:modified>
</cp:coreProperties>
</file>