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59" r:id="rId5"/>
    <p:sldId id="260" r:id="rId6"/>
    <p:sldId id="263" r:id="rId7"/>
    <p:sldId id="265" r:id="rId8"/>
    <p:sldId id="264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-2204" y="-7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C8A-B347-4180-8519-60CE7F487DAF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842F-056A-433E-ACB4-6E0E7A5DE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C8A-B347-4180-8519-60CE7F487DAF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842F-056A-433E-ACB4-6E0E7A5DE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C8A-B347-4180-8519-60CE7F487DAF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842F-056A-433E-ACB4-6E0E7A5DE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C8A-B347-4180-8519-60CE7F487DAF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842F-056A-433E-ACB4-6E0E7A5DE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C8A-B347-4180-8519-60CE7F487DAF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842F-056A-433E-ACB4-6E0E7A5DE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C8A-B347-4180-8519-60CE7F487DAF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842F-056A-433E-ACB4-6E0E7A5DE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C8A-B347-4180-8519-60CE7F487DAF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842F-056A-433E-ACB4-6E0E7A5DE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C8A-B347-4180-8519-60CE7F487DAF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842F-056A-433E-ACB4-6E0E7A5DE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C8A-B347-4180-8519-60CE7F487DAF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842F-056A-433E-ACB4-6E0E7A5DE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C8A-B347-4180-8519-60CE7F487DAF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842F-056A-433E-ACB4-6E0E7A5DE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AC8A-B347-4180-8519-60CE7F487DAF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842F-056A-433E-ACB4-6E0E7A5DE6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1AC8A-B347-4180-8519-60CE7F487DAF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C842F-056A-433E-ACB4-6E0E7A5DE66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1715832" cy="928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214554"/>
            <a:ext cx="8915408" cy="25717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Соотношения между сторонами и углами в прямоугольном треугольнике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(задачи на готовых чертежах)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8660" y="0"/>
            <a:ext cx="11715832" cy="928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357298"/>
            <a:ext cx="6910024" cy="4487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8660" y="0"/>
            <a:ext cx="11715832" cy="928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1428736"/>
            <a:ext cx="6320906" cy="4491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8660" y="0"/>
            <a:ext cx="11715832" cy="928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1359761"/>
            <a:ext cx="6757266" cy="454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8660" y="0"/>
            <a:ext cx="11715832" cy="928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255504"/>
            <a:ext cx="7286644" cy="476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8660" y="0"/>
            <a:ext cx="11715832" cy="928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500174"/>
            <a:ext cx="7500958" cy="450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8660" y="0"/>
            <a:ext cx="11715832" cy="928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1357298"/>
            <a:ext cx="7459849" cy="450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8660" y="0"/>
            <a:ext cx="11715832" cy="928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3336" y="1285860"/>
            <a:ext cx="7108359" cy="4581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8660" y="0"/>
            <a:ext cx="11715832" cy="928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18297" y="1428736"/>
            <a:ext cx="6711353" cy="4429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8</Words>
  <Application>Microsoft Office PowerPoint</Application>
  <PresentationFormat>Экран (4:3)</PresentationFormat>
  <Paragraphs>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Соотношения между сторонами и углами в прямоугольном треугольнике (задачи на готовых чертежах)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Шаруева Татьяна Вячеславовна</cp:lastModifiedBy>
  <cp:revision>3</cp:revision>
  <dcterms:created xsi:type="dcterms:W3CDTF">2013-02-06T16:49:24Z</dcterms:created>
  <dcterms:modified xsi:type="dcterms:W3CDTF">2020-04-24T09:16:02Z</dcterms:modified>
</cp:coreProperties>
</file>