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А) Древний Египет                 Б) Финикия </a:t>
            </a:r>
            <a:br>
              <a:rPr lang="ru-RU" sz="2800" dirty="0" smtClean="0"/>
            </a:br>
            <a:r>
              <a:rPr lang="ru-RU" sz="2800" dirty="0" smtClean="0"/>
              <a:t>В) Вавилонское царство         Г) Древняя Палестина 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466" t="32631" r="31282" b="14091"/>
          <a:stretch>
            <a:fillRect/>
          </a:stretch>
        </p:blipFill>
        <p:spPr bwMode="auto">
          <a:xfrm>
            <a:off x="1259632" y="1196752"/>
            <a:ext cx="6372200" cy="474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 smtClean="0"/>
              <a:t>А) Древняя Греция            Б) Древний Китай</a:t>
            </a:r>
            <a:br>
              <a:rPr lang="ru-RU" sz="3200" dirty="0" smtClean="0"/>
            </a:br>
            <a:r>
              <a:rPr lang="ru-RU" sz="3200" dirty="0" smtClean="0"/>
              <a:t>В) Вавилонское царство    Г) Древний Рим</a:t>
            </a:r>
            <a:endParaRPr lang="ru-RU" sz="4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190" t="30533" r="24762" b="16997"/>
          <a:stretch>
            <a:fillRect/>
          </a:stretch>
        </p:blipFill>
        <p:spPr bwMode="auto">
          <a:xfrm>
            <a:off x="1187624" y="1412776"/>
            <a:ext cx="6048672" cy="456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/>
              <a:t>А) Древняя Индия                              Б) Древняя Греция</a:t>
            </a:r>
            <a:br>
              <a:rPr lang="ru-RU" sz="2400" dirty="0" smtClean="0"/>
            </a:br>
            <a:r>
              <a:rPr lang="ru-RU" sz="2400" dirty="0" smtClean="0"/>
              <a:t>В) Шумерские города-государства    Г) Древний Китай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0000" t="25692" r="24444" b="20949"/>
          <a:stretch>
            <a:fillRect/>
          </a:stretch>
        </p:blipFill>
        <p:spPr bwMode="auto">
          <a:xfrm>
            <a:off x="1835696" y="1196752"/>
            <a:ext cx="5400600" cy="455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А) Вавилонское царство     Б) Древняя Палестина </a:t>
            </a:r>
            <a:br>
              <a:rPr lang="ru-RU" sz="2800" dirty="0" smtClean="0"/>
            </a:br>
            <a:r>
              <a:rPr lang="ru-RU" sz="2800" dirty="0" smtClean="0"/>
              <a:t>В) Древняя Индия              Г) Древняя Греция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784" t="32482" r="31990" b="15209"/>
          <a:stretch>
            <a:fillRect/>
          </a:stretch>
        </p:blipFill>
        <p:spPr bwMode="auto">
          <a:xfrm>
            <a:off x="1187624" y="1196752"/>
            <a:ext cx="6264696" cy="469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А) Древний Рим                  Б) Древний Китай</a:t>
            </a:r>
            <a:br>
              <a:rPr lang="ru-RU" sz="2800" dirty="0" smtClean="0"/>
            </a:br>
            <a:r>
              <a:rPr lang="ru-RU" sz="2800" dirty="0" smtClean="0"/>
              <a:t>В) Персидская держава      Г) Древняя Палестина 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5916" t="37221" r="24858" b="12038"/>
          <a:stretch>
            <a:fillRect/>
          </a:stretch>
        </p:blipFill>
        <p:spPr bwMode="auto">
          <a:xfrm>
            <a:off x="1475656" y="1340768"/>
            <a:ext cx="6264696" cy="455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А) Древняя Греция                 Б) Древняя Палестина </a:t>
            </a:r>
            <a:br>
              <a:rPr lang="ru-RU" sz="2800" dirty="0" smtClean="0"/>
            </a:br>
            <a:r>
              <a:rPr lang="ru-RU" sz="2800" dirty="0" smtClean="0"/>
              <a:t>В) Ассирийское государство   Г) Древний Египет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9565" t="34026" r="31304" b="11841"/>
          <a:stretch>
            <a:fillRect/>
          </a:stretch>
        </p:blipFill>
        <p:spPr bwMode="auto">
          <a:xfrm>
            <a:off x="1115616" y="1124744"/>
            <a:ext cx="6192688" cy="48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 smtClean="0"/>
              <a:t>А) Древний Египет          Б) Древняя Греция </a:t>
            </a:r>
            <a:br>
              <a:rPr lang="ru-RU" sz="3200" dirty="0" smtClean="0"/>
            </a:br>
            <a:r>
              <a:rPr lang="ru-RU" sz="3200" dirty="0" smtClean="0"/>
              <a:t>В) Древний Рим               Г) Древний Китай</a:t>
            </a:r>
            <a:endParaRPr lang="ru-RU" sz="4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000" t="28458" r="24476" b="19961"/>
          <a:stretch>
            <a:fillRect/>
          </a:stretch>
        </p:blipFill>
        <p:spPr bwMode="auto">
          <a:xfrm>
            <a:off x="1043608" y="1412776"/>
            <a:ext cx="6192688" cy="45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А) Финикия         Б) Шумерские города-государства В) Древний Рим  Г) Древняя Индия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571" t="34938" r="32143" b="12656"/>
          <a:stretch>
            <a:fillRect/>
          </a:stretch>
        </p:blipFill>
        <p:spPr bwMode="auto">
          <a:xfrm>
            <a:off x="1115616" y="1196752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/>
              <a:t>А) Персидская держава     Б) Древняя Индия </a:t>
            </a:r>
            <a:br>
              <a:rPr lang="ru-RU" sz="2400" dirty="0" smtClean="0"/>
            </a:br>
            <a:r>
              <a:rPr lang="ru-RU" sz="2400" dirty="0" smtClean="0"/>
              <a:t>В) Древняя Палестина       Г) Шумерские города-государства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8393" t="26997" r="25000" b="20596"/>
          <a:stretch>
            <a:fillRect/>
          </a:stretch>
        </p:blipFill>
        <p:spPr bwMode="auto">
          <a:xfrm>
            <a:off x="1331640" y="1196752"/>
            <a:ext cx="59046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А) Древний Рим                     Б) Древний Египет </a:t>
            </a:r>
            <a:br>
              <a:rPr lang="ru-RU" sz="2800" dirty="0" smtClean="0"/>
            </a:br>
            <a:r>
              <a:rPr lang="ru-RU" sz="2800" dirty="0" smtClean="0"/>
              <a:t>В) Вавилонское царство        Г) Персидская держава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0" y="6021288"/>
          <a:ext cx="9144000" cy="836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18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</a:t>
                      </a:r>
                      <a:endParaRPr lang="ru-RU" sz="2000" dirty="0"/>
                    </a:p>
                  </a:txBody>
                  <a:tcPr/>
                </a:tc>
              </a:tr>
              <a:tr h="418356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768" t="31551" r="32749" b="14327"/>
          <a:stretch>
            <a:fillRect/>
          </a:stretch>
        </p:blipFill>
        <p:spPr bwMode="auto">
          <a:xfrm>
            <a:off x="1187624" y="1196752"/>
            <a:ext cx="5976664" cy="472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126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А) Древний Египет                 Б) Финикия  В) Вавилонское царство         Г) Древняя Палестина </vt:lpstr>
      <vt:lpstr>А) Древняя Индия                              Б) Древняя Греция В) Шумерские города-государства    Г) Древний Китай</vt:lpstr>
      <vt:lpstr>А) Вавилонское царство     Б) Древняя Палестина  В) Древняя Индия              Г) Древняя Греция</vt:lpstr>
      <vt:lpstr>А) Древний Рим                  Б) Древний Китай В) Персидская держава      Г) Древняя Палестина </vt:lpstr>
      <vt:lpstr>А) Древняя Греция                 Б) Древняя Палестина  В) Ассирийское государство   Г) Древний Египет</vt:lpstr>
      <vt:lpstr>А) Древний Египет          Б) Древняя Греция  В) Древний Рим               Г) Древний Китай</vt:lpstr>
      <vt:lpstr>А) Финикия         Б) Шумерские города-государства В) Древний Рим  Г) Древняя Индия</vt:lpstr>
      <vt:lpstr>А) Персидская держава     Б) Древняя Индия  В) Древняя Палестина       Г) Шумерские города-государства</vt:lpstr>
      <vt:lpstr>А) Древний Рим                     Б) Древний Египет  В) Вавилонское царство        Г) Персидская держава</vt:lpstr>
      <vt:lpstr>А) Древняя Греция            Б) Древний Китай В) Вавилонское царство    Г) Древний Рим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А) Древний Египет                 Б) Финикия  В) Вавилонское царство         Г) Древняя Палестина </dc:title>
  <dc:creator>Ксения</dc:creator>
  <cp:lastModifiedBy>Ксения</cp:lastModifiedBy>
  <cp:revision>11</cp:revision>
  <dcterms:created xsi:type="dcterms:W3CDTF">2017-04-08T10:04:28Z</dcterms:created>
  <dcterms:modified xsi:type="dcterms:W3CDTF">2017-04-14T07:00:15Z</dcterms:modified>
</cp:coreProperties>
</file>